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60" r:id="rId7"/>
    <p:sldId id="261" r:id="rId8"/>
    <p:sldId id="263" r:id="rId9"/>
    <p:sldId id="262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568" autoAdjust="0"/>
  </p:normalViewPr>
  <p:slideViewPr>
    <p:cSldViewPr snapToGrid="0">
      <p:cViewPr varScale="1">
        <p:scale>
          <a:sx n="51" d="100"/>
          <a:sy n="51" d="100"/>
        </p:scale>
        <p:origin x="12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Jena" userId="c80c2e30-98a7-49a8-b9c5-c5b11a81ba02" providerId="ADAL" clId="{3EF13930-A257-40CA-B21C-351F45C903CD}"/>
    <pc:docChg chg="undo custSel addSld delSld modSld">
      <pc:chgData name="Jones, Jena" userId="c80c2e30-98a7-49a8-b9c5-c5b11a81ba02" providerId="ADAL" clId="{3EF13930-A257-40CA-B21C-351F45C903CD}" dt="2025-06-08T21:51:37.732" v="16881" actId="20577"/>
      <pc:docMkLst>
        <pc:docMk/>
      </pc:docMkLst>
      <pc:sldChg chg="modSp modNotesTx">
        <pc:chgData name="Jones, Jena" userId="c80c2e30-98a7-49a8-b9c5-c5b11a81ba02" providerId="ADAL" clId="{3EF13930-A257-40CA-B21C-351F45C903CD}" dt="2025-06-08T15:03:08.698" v="16439" actId="20577"/>
        <pc:sldMkLst>
          <pc:docMk/>
          <pc:sldMk cId="2920521732" sldId="256"/>
        </pc:sldMkLst>
        <pc:spChg chg="mod">
          <ac:chgData name="Jones, Jena" userId="c80c2e30-98a7-49a8-b9c5-c5b11a81ba02" providerId="ADAL" clId="{3EF13930-A257-40CA-B21C-351F45C903CD}" dt="2025-06-04T13:20:31.388" v="389" actId="20577"/>
          <ac:spMkLst>
            <pc:docMk/>
            <pc:sldMk cId="2920521732" sldId="256"/>
            <ac:spMk id="2" creationId="{F28428D2-0174-4335-AD97-F38E13174816}"/>
          </ac:spMkLst>
        </pc:spChg>
        <pc:spChg chg="mod">
          <ac:chgData name="Jones, Jena" userId="c80c2e30-98a7-49a8-b9c5-c5b11a81ba02" providerId="ADAL" clId="{3EF13930-A257-40CA-B21C-351F45C903CD}" dt="2025-06-04T13:20:23.088" v="386" actId="27636"/>
          <ac:spMkLst>
            <pc:docMk/>
            <pc:sldMk cId="2920521732" sldId="256"/>
            <ac:spMk id="3" creationId="{4A02A5D1-8602-4511-AD26-2D40B3E55EFD}"/>
          </ac:spMkLst>
        </pc:spChg>
      </pc:sldChg>
      <pc:sldChg chg="modSp modNotesTx">
        <pc:chgData name="Jones, Jena" userId="c80c2e30-98a7-49a8-b9c5-c5b11a81ba02" providerId="ADAL" clId="{3EF13930-A257-40CA-B21C-351F45C903CD}" dt="2025-06-08T15:03:02.713" v="16438" actId="20577"/>
        <pc:sldMkLst>
          <pc:docMk/>
          <pc:sldMk cId="298534740" sldId="258"/>
        </pc:sldMkLst>
        <pc:spChg chg="mod">
          <ac:chgData name="Jones, Jena" userId="c80c2e30-98a7-49a8-b9c5-c5b11a81ba02" providerId="ADAL" clId="{3EF13930-A257-40CA-B21C-351F45C903CD}" dt="2025-06-08T14:11:29.630" v="15632" actId="20577"/>
          <ac:spMkLst>
            <pc:docMk/>
            <pc:sldMk cId="298534740" sldId="258"/>
            <ac:spMk id="3" creationId="{4A02A5D1-8602-4511-AD26-2D40B3E55EFD}"/>
          </ac:spMkLst>
        </pc:spChg>
      </pc:sldChg>
      <pc:sldChg chg="modSp modNotesTx">
        <pc:chgData name="Jones, Jena" userId="c80c2e30-98a7-49a8-b9c5-c5b11a81ba02" providerId="ADAL" clId="{3EF13930-A257-40CA-B21C-351F45C903CD}" dt="2025-06-08T15:05:35.792" v="16442" actId="20577"/>
        <pc:sldMkLst>
          <pc:docMk/>
          <pc:sldMk cId="3792771243" sldId="259"/>
        </pc:sldMkLst>
        <pc:spChg chg="mod">
          <ac:chgData name="Jones, Jena" userId="c80c2e30-98a7-49a8-b9c5-c5b11a81ba02" providerId="ADAL" clId="{3EF13930-A257-40CA-B21C-351F45C903CD}" dt="2025-06-04T12:21:03.710" v="112" actId="20577"/>
          <ac:spMkLst>
            <pc:docMk/>
            <pc:sldMk cId="3792771243" sldId="259"/>
            <ac:spMk id="3" creationId="{9612526B-E96D-31F1-2427-2CCED4DF2F42}"/>
          </ac:spMkLst>
        </pc:spChg>
      </pc:sldChg>
      <pc:sldChg chg="modSp add modNotesTx">
        <pc:chgData name="Jones, Jena" userId="c80c2e30-98a7-49a8-b9c5-c5b11a81ba02" providerId="ADAL" clId="{3EF13930-A257-40CA-B21C-351F45C903CD}" dt="2025-06-08T15:06:57.840" v="16443" actId="20577"/>
        <pc:sldMkLst>
          <pc:docMk/>
          <pc:sldMk cId="1797127538" sldId="260"/>
        </pc:sldMkLst>
        <pc:spChg chg="mod">
          <ac:chgData name="Jones, Jena" userId="c80c2e30-98a7-49a8-b9c5-c5b11a81ba02" providerId="ADAL" clId="{3EF13930-A257-40CA-B21C-351F45C903CD}" dt="2025-06-04T13:17:52.138" v="190" actId="20577"/>
          <ac:spMkLst>
            <pc:docMk/>
            <pc:sldMk cId="1797127538" sldId="260"/>
            <ac:spMk id="2" creationId="{F28428D2-0174-4335-AD97-F38E13174816}"/>
          </ac:spMkLst>
        </pc:spChg>
        <pc:spChg chg="mod">
          <ac:chgData name="Jones, Jena" userId="c80c2e30-98a7-49a8-b9c5-c5b11a81ba02" providerId="ADAL" clId="{3EF13930-A257-40CA-B21C-351F45C903CD}" dt="2025-06-04T17:50:07.850" v="2674" actId="20577"/>
          <ac:spMkLst>
            <pc:docMk/>
            <pc:sldMk cId="1797127538" sldId="260"/>
            <ac:spMk id="3" creationId="{4A02A5D1-8602-4511-AD26-2D40B3E55EFD}"/>
          </ac:spMkLst>
        </pc:spChg>
      </pc:sldChg>
      <pc:sldChg chg="modSp add modNotesTx">
        <pc:chgData name="Jones, Jena" userId="c80c2e30-98a7-49a8-b9c5-c5b11a81ba02" providerId="ADAL" clId="{3EF13930-A257-40CA-B21C-351F45C903CD}" dt="2025-06-08T21:51:37.732" v="16881" actId="20577"/>
        <pc:sldMkLst>
          <pc:docMk/>
          <pc:sldMk cId="1343088713" sldId="261"/>
        </pc:sldMkLst>
        <pc:spChg chg="mod">
          <ac:chgData name="Jones, Jena" userId="c80c2e30-98a7-49a8-b9c5-c5b11a81ba02" providerId="ADAL" clId="{3EF13930-A257-40CA-B21C-351F45C903CD}" dt="2025-06-04T13:18:05.389" v="216" actId="20577"/>
          <ac:spMkLst>
            <pc:docMk/>
            <pc:sldMk cId="1343088713" sldId="261"/>
            <ac:spMk id="2" creationId="{F28428D2-0174-4335-AD97-F38E13174816}"/>
          </ac:spMkLst>
        </pc:spChg>
        <pc:spChg chg="mod">
          <ac:chgData name="Jones, Jena" userId="c80c2e30-98a7-49a8-b9c5-c5b11a81ba02" providerId="ADAL" clId="{3EF13930-A257-40CA-B21C-351F45C903CD}" dt="2025-06-08T21:51:37.732" v="16881" actId="20577"/>
          <ac:spMkLst>
            <pc:docMk/>
            <pc:sldMk cId="1343088713" sldId="261"/>
            <ac:spMk id="3" creationId="{4A02A5D1-8602-4511-AD26-2D40B3E55EFD}"/>
          </ac:spMkLst>
        </pc:spChg>
      </pc:sldChg>
      <pc:sldChg chg="modSp add modNotesTx">
        <pc:chgData name="Jones, Jena" userId="c80c2e30-98a7-49a8-b9c5-c5b11a81ba02" providerId="ADAL" clId="{3EF13930-A257-40CA-B21C-351F45C903CD}" dt="2025-06-08T15:05:30.165" v="16441" actId="20577"/>
        <pc:sldMkLst>
          <pc:docMk/>
          <pc:sldMk cId="4284702063" sldId="262"/>
        </pc:sldMkLst>
        <pc:spChg chg="mod">
          <ac:chgData name="Jones, Jena" userId="c80c2e30-98a7-49a8-b9c5-c5b11a81ba02" providerId="ADAL" clId="{3EF13930-A257-40CA-B21C-351F45C903CD}" dt="2025-06-05T13:37:07.516" v="3284" actId="20577"/>
          <ac:spMkLst>
            <pc:docMk/>
            <pc:sldMk cId="4284702063" sldId="262"/>
            <ac:spMk id="2" creationId="{F28428D2-0174-4335-AD97-F38E13174816}"/>
          </ac:spMkLst>
        </pc:spChg>
        <pc:spChg chg="mod">
          <ac:chgData name="Jones, Jena" userId="c80c2e30-98a7-49a8-b9c5-c5b11a81ba02" providerId="ADAL" clId="{3EF13930-A257-40CA-B21C-351F45C903CD}" dt="2025-06-05T13:40:16.960" v="3391" actId="20577"/>
          <ac:spMkLst>
            <pc:docMk/>
            <pc:sldMk cId="4284702063" sldId="262"/>
            <ac:spMk id="3" creationId="{4A02A5D1-8602-4511-AD26-2D40B3E55EFD}"/>
          </ac:spMkLst>
        </pc:spChg>
      </pc:sldChg>
      <pc:sldChg chg="modSp add">
        <pc:chgData name="Jones, Jena" userId="c80c2e30-98a7-49a8-b9c5-c5b11a81ba02" providerId="ADAL" clId="{3EF13930-A257-40CA-B21C-351F45C903CD}" dt="2025-06-08T21:45:27.614" v="16858" actId="20577"/>
        <pc:sldMkLst>
          <pc:docMk/>
          <pc:sldMk cId="2008262012" sldId="263"/>
        </pc:sldMkLst>
        <pc:spChg chg="mod">
          <ac:chgData name="Jones, Jena" userId="c80c2e30-98a7-49a8-b9c5-c5b11a81ba02" providerId="ADAL" clId="{3EF13930-A257-40CA-B21C-351F45C903CD}" dt="2025-06-08T21:41:50.467" v="16556" actId="1076"/>
          <ac:spMkLst>
            <pc:docMk/>
            <pc:sldMk cId="2008262012" sldId="263"/>
            <ac:spMk id="2" creationId="{F28428D2-0174-4335-AD97-F38E13174816}"/>
          </ac:spMkLst>
        </pc:spChg>
        <pc:spChg chg="mod">
          <ac:chgData name="Jones, Jena" userId="c80c2e30-98a7-49a8-b9c5-c5b11a81ba02" providerId="ADAL" clId="{3EF13930-A257-40CA-B21C-351F45C903CD}" dt="2025-06-08T21:45:27.614" v="16858" actId="20577"/>
          <ac:spMkLst>
            <pc:docMk/>
            <pc:sldMk cId="2008262012" sldId="263"/>
            <ac:spMk id="3" creationId="{4A02A5D1-8602-4511-AD26-2D40B3E55EFD}"/>
          </ac:spMkLst>
        </pc:spChg>
      </pc:sldChg>
      <pc:sldChg chg="add del">
        <pc:chgData name="Jones, Jena" userId="c80c2e30-98a7-49a8-b9c5-c5b11a81ba02" providerId="ADAL" clId="{3EF13930-A257-40CA-B21C-351F45C903CD}" dt="2025-06-07T19:06:03.966" v="15624" actId="2696"/>
        <pc:sldMkLst>
          <pc:docMk/>
          <pc:sldMk cId="3003472585" sldId="263"/>
        </pc:sldMkLst>
      </pc:sldChg>
      <pc:sldChg chg="add del">
        <pc:chgData name="Jones, Jena" userId="c80c2e30-98a7-49a8-b9c5-c5b11a81ba02" providerId="ADAL" clId="{3EF13930-A257-40CA-B21C-351F45C903CD}" dt="2025-06-08T21:38:46.791" v="16445"/>
        <pc:sldMkLst>
          <pc:docMk/>
          <pc:sldMk cId="3518335808" sldId="263"/>
        </pc:sldMkLst>
      </pc:sldChg>
      <pc:sldChg chg="add del">
        <pc:chgData name="Jones, Jena" userId="c80c2e30-98a7-49a8-b9c5-c5b11a81ba02" providerId="ADAL" clId="{3EF13930-A257-40CA-B21C-351F45C903CD}" dt="2025-06-08T15:04:59.430" v="16440" actId="2696"/>
        <pc:sldMkLst>
          <pc:docMk/>
          <pc:sldMk cId="4156992854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7702B-5460-4788-B7D1-438FA290E127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1EA8C-C3CF-43BF-A7BF-C79E714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5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38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24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73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24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53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E1EA8C-C3CF-43BF-A7BF-C79E714C99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3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612B-E66C-484A-8FE7-CA264E5F3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4BA4E-E19F-4D7F-A547-4603D0FD3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6276-A4E0-4D42-A8FB-DD3EF132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366F-D537-4AFA-99CF-A4521B6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CE89-B444-4AD2-A513-3F4D515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E1F-8761-4F99-A9C4-7D91BC7E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8AB41-1B49-4D43-BF3A-6AC15AEE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9EE2-EFB0-4544-AAB3-7626C80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CD85-263D-41C1-B760-ABC1C7A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5FCC-449C-4B86-9957-9E8F1EA0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DA055-6B4F-407A-A67D-6F433CC6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9386A-AB90-4626-A95C-F2FCC807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060D-10D2-459B-8B25-D6099815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E1A7-8401-4926-8F9A-153945E5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818A-EAD5-4E63-B9D6-488695A6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930D-8B5A-449D-B869-B99103F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B80E-5830-4AF6-99D9-B2E960E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4A402-31DB-4AD5-88A6-6F5A801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72E-EA09-4B30-AE6B-F201525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F546-7600-42A7-B4DC-6549892A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FB1-B899-4D6D-9C9F-962C2C3E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B30C-C1A8-4A4C-9457-4E13AD4C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9E128-62DF-473F-817D-09BE0745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21B-789C-4AB5-B0B1-41E0E154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1694D-82C5-4C7D-9181-CAD162B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F65B-3A9A-4837-8354-4C3E05FA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457-6699-4420-8520-C30AF7A56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656A9-7891-4151-AE68-2C838ABB5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4520-3D8D-4AB7-AB72-AA9DB650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3446B-29E8-42CE-B750-768CAA0E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89F1-E1DD-45ED-A5C4-6631ECEE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D72F-CA1D-47EB-A476-2672E86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0631-0A73-44AE-B3AE-3850B505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83FF-4780-4A7A-9234-F181C7E2B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A14EF-660D-4804-B053-D50FE5441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F0239-B225-4825-B190-39B2B5E5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74879A-786A-4C82-A11B-D667C35B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31B80-094D-4B20-AABC-F1548A16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B8878-2C6E-4A69-8A95-564C436F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5976-3706-430B-BE5E-8AEFDC06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E71F-D17A-441E-B3E8-99691253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0E3D-D7F3-45CB-BC0A-F10A08E6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2AF9-1B01-4F8E-8D91-D8F290B2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1A85C-7675-4210-A7D5-AE5EAED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4DC2C-D2B2-4A1B-A272-B38787E9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D0E2B-DCBB-4432-AC5E-EA7D17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1E81-C622-4F3D-BE76-F67FA601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3E4A-D5B6-4218-9E21-939F2C96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02A93-BB92-4E51-9100-E353401F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7DBC-8CBF-4A4E-ACBD-59F85475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6148-9B53-41F9-928C-7495BC5B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AFCE-5BFF-4260-9142-EBE470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D292-65C5-4785-A1FC-A3A17484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C3D54-003B-4DAB-BAD8-886760ED3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9142-7919-44EC-BEC6-A911324F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46FC-E1C2-4A0F-BB4A-28A8528B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3156-50C4-4D29-9EF7-1626DE1C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74DE9-6FB8-4FE1-BAFA-E3999B44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1034E-7A8B-4076-9A56-8F62BFBD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4AEF-1368-47F2-9008-E7B7D92AC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1325-38C7-4783-B2D8-B1FB98575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238F-14B5-47B2-A12A-8DCE11FFDCD5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2F51-0E35-4374-8197-D7DBA968B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F8B13-6E33-43F9-A64D-45A14DBDE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Hope Rising: Bangor Maine’s Homelessness Response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June 2025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Jena Jones, Homelessness Response Manager</a:t>
            </a:r>
          </a:p>
        </p:txBody>
      </p:sp>
    </p:spTree>
    <p:extLst>
      <p:ext uri="{BB962C8B-B14F-4D97-AF65-F5344CB8AC3E}">
        <p14:creationId xmlns:p14="http://schemas.microsoft.com/office/powerpoint/2010/main" val="29205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Setting the Stage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Homelessness in Bangor/Maine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Camp Hope Resolution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Determination, Process, Lessons Learned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We didn’t solve homelessness, so what comes next?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Unsheltered Homelessness &amp; Inflow Working Group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lvl="1"/>
            <a:endParaRPr lang="en-US" sz="36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Setting the Stage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Maine’s Homelessness Response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One Continuum of Care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Hub System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Maine’s Housing Challenges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Let’s Zoom In: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Bangor, Maine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Homeless Services Pipeline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Who is unsheltered in Bangor?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How are unhoused neighbors supported? 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2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Camp Hope Resolution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History &amp; Prioritization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Best Practices &amp; Barrier Breaking</a:t>
            </a:r>
          </a:p>
          <a:p>
            <a:pPr lvl="1"/>
            <a:r>
              <a:rPr lang="en-US" sz="3600">
                <a:solidFill>
                  <a:schemeClr val="bg1"/>
                </a:solidFill>
                <a:latin typeface="Gill Sans Nova" panose="020B0602020104020203" pitchFamily="34" charset="0"/>
              </a:rPr>
              <a:t>Radical </a:t>
            </a:r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Transparency &amp; Honesty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Leveraging Community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Breaking Barriers = Opening Pathways for Change</a:t>
            </a:r>
          </a:p>
          <a:p>
            <a:r>
              <a:rPr lang="en-US" sz="4400" dirty="0">
                <a:solidFill>
                  <a:schemeClr val="bg1"/>
                </a:solidFill>
                <a:latin typeface="Gill Sans Nova" panose="020B0602020104020203" pitchFamily="34" charset="0"/>
              </a:rPr>
              <a:t>Road Blocks</a:t>
            </a:r>
          </a:p>
          <a:p>
            <a:pPr marL="457200" lvl="1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8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7443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Camp Hope Resolution: Lessons Learned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“You eat the whale one bite at a time!” 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We are not a collection of Dysons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Layers are good!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Expect Setbacks 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Partners, Partners</a:t>
            </a:r>
            <a:r>
              <a:rPr lang="en-US" sz="4000">
                <a:solidFill>
                  <a:schemeClr val="bg1"/>
                </a:solidFill>
                <a:latin typeface="Gill Sans Nova" panose="020B0602020104020203" pitchFamily="34" charset="0"/>
              </a:rPr>
              <a:t>, Partners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Shades of Gray </a:t>
            </a:r>
            <a:endParaRPr lang="en-US" sz="36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So, What Comes Next?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BREAKING: People are still unhoused in Bangor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Assessing gaps in the continuum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Unsheltered homelessness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New Barriers = New Opportunities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 Inflow Working Group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How can we bring people outside the pipeline into services via choice, dignity, and opportunity? </a:t>
            </a:r>
          </a:p>
          <a:p>
            <a:pPr lvl="1"/>
            <a:endParaRPr lang="en-US" sz="36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70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4A43F4-59BC-D6C5-BB70-76D5751B0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AE58-5A87-D765-3DE1-C07393E7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2526B-E96D-31F1-2427-2CCED4DF2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Contact Me! 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	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Jena Jones, Homelessness Response Manager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	jena.jones@bangormaine.gov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7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356EF74131674D86D678CCBAC7411E" ma:contentTypeVersion="9" ma:contentTypeDescription="Create a new document." ma:contentTypeScope="" ma:versionID="c90112606905f2dfde8434516a542a3a">
  <xsd:schema xmlns:xsd="http://www.w3.org/2001/XMLSchema" xmlns:xs="http://www.w3.org/2001/XMLSchema" xmlns:p="http://schemas.microsoft.com/office/2006/metadata/properties" xmlns:ns3="15f3c499-a077-4e69-b96f-0835c64a279a" targetNamespace="http://schemas.microsoft.com/office/2006/metadata/properties" ma:root="true" ma:fieldsID="1dc46aa31e9d96a1a02ccc9910cccbf9" ns3:_="">
    <xsd:import namespace="15f3c499-a077-4e69-b96f-0835c64a279a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3c499-a077-4e69-b96f-0835c64a279a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D264D2-7946-46B8-A6FA-5A51F416910C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15f3c499-a077-4e69-b96f-0835c64a279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56BD81-61C1-488A-90C5-E724A746F5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5BC5E6-E8C9-4356-8ED9-8261BC21B4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f3c499-a077-4e69-b96f-0835c64a27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6947</TotalTime>
  <Words>225</Words>
  <Application>Microsoft Office PowerPoint</Application>
  <PresentationFormat>Widescreen</PresentationFormat>
  <Paragraphs>57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Gill Sans Nova</vt:lpstr>
      <vt:lpstr>Office Theme</vt:lpstr>
      <vt:lpstr>Hope Rising: Bangor Maine’s Homelessness Response</vt:lpstr>
      <vt:lpstr>Agenda</vt:lpstr>
      <vt:lpstr>Setting the Stage</vt:lpstr>
      <vt:lpstr>Camp Hope Resolution</vt:lpstr>
      <vt:lpstr>Camp Hope Resolution: Lessons Learned</vt:lpstr>
      <vt:lpstr>So, What Comes Next?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PowerPoint Template</dc:title>
  <dc:creator>MELISSA HORR</dc:creator>
  <cp:lastModifiedBy>Jones, Jena</cp:lastModifiedBy>
  <cp:revision>71</cp:revision>
  <dcterms:created xsi:type="dcterms:W3CDTF">2022-02-23T18:33:08Z</dcterms:created>
  <dcterms:modified xsi:type="dcterms:W3CDTF">2025-06-08T21:51:39Z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0x010100F1356EF74131674D86D678CCBAC7411E</vt:lpwstr>
  </property>
</Properties>
</file>