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883" r:id="rId3"/>
    <p:sldId id="884" r:id="rId4"/>
    <p:sldId id="891" r:id="rId5"/>
    <p:sldId id="885" r:id="rId6"/>
    <p:sldId id="889" r:id="rId7"/>
    <p:sldId id="874" r:id="rId8"/>
    <p:sldId id="886" r:id="rId9"/>
    <p:sldId id="892" r:id="rId10"/>
    <p:sldId id="888" r:id="rId11"/>
    <p:sldId id="887" r:id="rId12"/>
    <p:sldId id="893" r:id="rId13"/>
    <p:sldId id="880" r:id="rId14"/>
  </p:sldIdLst>
  <p:sldSz cx="9144000" cy="5143500" type="screen16x9"/>
  <p:notesSz cx="6950075" cy="9236075"/>
  <p:embeddedFontLst>
    <p:embeddedFont>
      <p:font typeface="Montserrat" panose="02000505000000020004" pitchFamily="2" charset="0"/>
      <p:regular r:id="rId16"/>
      <p:bold r:id="rId17"/>
      <p:italic r:id="rId18"/>
      <p:boldItalic r:id="rId19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Montserrat SemiBold" panose="00000700000000000000" pitchFamily="2" charset="0"/>
      <p:bold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Payan" initials="JP" lastIdx="1" clrIdx="0">
    <p:extLst>
      <p:ext uri="{19B8F6BF-5375-455C-9EA6-DF929625EA0E}">
        <p15:presenceInfo xmlns:p15="http://schemas.microsoft.com/office/powerpoint/2012/main" userId="0049e93d2917a5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989"/>
    <a:srgbClr val="004445"/>
    <a:srgbClr val="FEB70D"/>
    <a:srgbClr val="9FD5B3"/>
    <a:srgbClr val="4D5ADA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5D6B9-C5D0-4975-95CF-4EC1B682EFB9}" v="14" dt="2025-06-07T01:47:32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Wyse" userId="07b4664f-f1c6-4eb3-b4df-0e3c8321d8b1" providerId="ADAL" clId="{5535D6B9-C5D0-4975-95CF-4EC1B682EFB9}"/>
    <pc:docChg chg="undo custSel addSld delSld modSld sldOrd">
      <pc:chgData name="Nicole Wyse" userId="07b4664f-f1c6-4eb3-b4df-0e3c8321d8b1" providerId="ADAL" clId="{5535D6B9-C5D0-4975-95CF-4EC1B682EFB9}" dt="2025-06-07T02:22:39.293" v="4890" actId="20577"/>
      <pc:docMkLst>
        <pc:docMk/>
      </pc:docMkLst>
      <pc:sldChg chg="modSp mod">
        <pc:chgData name="Nicole Wyse" userId="07b4664f-f1c6-4eb3-b4df-0e3c8321d8b1" providerId="ADAL" clId="{5535D6B9-C5D0-4975-95CF-4EC1B682EFB9}" dt="2025-06-07T02:22:39.293" v="4890" actId="20577"/>
        <pc:sldMkLst>
          <pc:docMk/>
          <pc:sldMk cId="0" sldId="256"/>
        </pc:sldMkLst>
        <pc:spChg chg="mod">
          <ac:chgData name="Nicole Wyse" userId="07b4664f-f1c6-4eb3-b4df-0e3c8321d8b1" providerId="ADAL" clId="{5535D6B9-C5D0-4975-95CF-4EC1B682EFB9}" dt="2025-06-06T17:33:39.996" v="302" actId="1076"/>
          <ac:spMkLst>
            <pc:docMk/>
            <pc:sldMk cId="0" sldId="256"/>
            <ac:spMk id="10" creationId="{21544880-0EBC-4BA4-9309-003EEF786C66}"/>
          </ac:spMkLst>
        </pc:spChg>
        <pc:spChg chg="mod">
          <ac:chgData name="Nicole Wyse" userId="07b4664f-f1c6-4eb3-b4df-0e3c8321d8b1" providerId="ADAL" clId="{5535D6B9-C5D0-4975-95CF-4EC1B682EFB9}" dt="2025-06-07T02:22:39.293" v="4890" actId="20577"/>
          <ac:spMkLst>
            <pc:docMk/>
            <pc:sldMk cId="0" sldId="256"/>
            <ac:spMk id="11" creationId="{7247D867-E554-4478-B590-683F6871BB0F}"/>
          </ac:spMkLst>
        </pc:spChg>
        <pc:spChg chg="mod">
          <ac:chgData name="Nicole Wyse" userId="07b4664f-f1c6-4eb3-b4df-0e3c8321d8b1" providerId="ADAL" clId="{5535D6B9-C5D0-4975-95CF-4EC1B682EFB9}" dt="2025-06-04T16:37:15.135" v="26" actId="20577"/>
          <ac:spMkLst>
            <pc:docMk/>
            <pc:sldMk cId="0" sldId="256"/>
            <ac:spMk id="12" creationId="{8576010D-D0D8-4D59-8A5B-5F7C308BBB72}"/>
          </ac:spMkLst>
        </pc:spChg>
      </pc:sldChg>
      <pc:sldChg chg="del">
        <pc:chgData name="Nicole Wyse" userId="07b4664f-f1c6-4eb3-b4df-0e3c8321d8b1" providerId="ADAL" clId="{5535D6B9-C5D0-4975-95CF-4EC1B682EFB9}" dt="2025-06-04T16:47:33.782" v="189" actId="47"/>
        <pc:sldMkLst>
          <pc:docMk/>
          <pc:sldMk cId="2507091758" sldId="268"/>
        </pc:sldMkLst>
      </pc:sldChg>
      <pc:sldChg chg="del">
        <pc:chgData name="Nicole Wyse" userId="07b4664f-f1c6-4eb3-b4df-0e3c8321d8b1" providerId="ADAL" clId="{5535D6B9-C5D0-4975-95CF-4EC1B682EFB9}" dt="2025-06-04T16:55:35.840" v="198" actId="47"/>
        <pc:sldMkLst>
          <pc:docMk/>
          <pc:sldMk cId="2198562152" sldId="872"/>
        </pc:sldMkLst>
      </pc:sldChg>
      <pc:sldChg chg="del">
        <pc:chgData name="Nicole Wyse" userId="07b4664f-f1c6-4eb3-b4df-0e3c8321d8b1" providerId="ADAL" clId="{5535D6B9-C5D0-4975-95CF-4EC1B682EFB9}" dt="2025-06-04T16:47:34.879" v="190" actId="47"/>
        <pc:sldMkLst>
          <pc:docMk/>
          <pc:sldMk cId="1553539655" sldId="873"/>
        </pc:sldMkLst>
      </pc:sldChg>
      <pc:sldChg chg="addSp delSp modSp mod ord">
        <pc:chgData name="Nicole Wyse" userId="07b4664f-f1c6-4eb3-b4df-0e3c8321d8b1" providerId="ADAL" clId="{5535D6B9-C5D0-4975-95CF-4EC1B682EFB9}" dt="2025-06-07T01:15:45.051" v="3261" actId="20577"/>
        <pc:sldMkLst>
          <pc:docMk/>
          <pc:sldMk cId="378451029" sldId="874"/>
        </pc:sldMkLst>
        <pc:spChg chg="mod">
          <ac:chgData name="Nicole Wyse" userId="07b4664f-f1c6-4eb3-b4df-0e3c8321d8b1" providerId="ADAL" clId="{5535D6B9-C5D0-4975-95CF-4EC1B682EFB9}" dt="2025-06-07T00:38:58.713" v="2538" actId="20577"/>
          <ac:spMkLst>
            <pc:docMk/>
            <pc:sldMk cId="378451029" sldId="874"/>
            <ac:spMk id="3" creationId="{0FC989A7-3D42-482A-9CC0-8512610373D7}"/>
          </ac:spMkLst>
        </pc:spChg>
        <pc:spChg chg="mod">
          <ac:chgData name="Nicole Wyse" userId="07b4664f-f1c6-4eb3-b4df-0e3c8321d8b1" providerId="ADAL" clId="{5535D6B9-C5D0-4975-95CF-4EC1B682EFB9}" dt="2025-06-07T01:15:45.051" v="3261" actId="20577"/>
          <ac:spMkLst>
            <pc:docMk/>
            <pc:sldMk cId="378451029" sldId="874"/>
            <ac:spMk id="5" creationId="{8AEC7AFF-E463-4333-8841-9AA16D73863A}"/>
          </ac:spMkLst>
        </pc:spChg>
        <pc:spChg chg="del">
          <ac:chgData name="Nicole Wyse" userId="07b4664f-f1c6-4eb3-b4df-0e3c8321d8b1" providerId="ADAL" clId="{5535D6B9-C5D0-4975-95CF-4EC1B682EFB9}" dt="2025-06-07T00:48:12.469" v="2691" actId="478"/>
          <ac:spMkLst>
            <pc:docMk/>
            <pc:sldMk cId="378451029" sldId="874"/>
            <ac:spMk id="6" creationId="{476616C6-F454-4C29-849B-11C6E45CFA56}"/>
          </ac:spMkLst>
        </pc:spChg>
        <pc:spChg chg="add mod">
          <ac:chgData name="Nicole Wyse" userId="07b4664f-f1c6-4eb3-b4df-0e3c8321d8b1" providerId="ADAL" clId="{5535D6B9-C5D0-4975-95CF-4EC1B682EFB9}" dt="2025-06-07T01:12:23.488" v="3049" actId="14100"/>
          <ac:spMkLst>
            <pc:docMk/>
            <pc:sldMk cId="378451029" sldId="874"/>
            <ac:spMk id="7" creationId="{7B384C84-357A-B802-4C53-ED8E5F8D0652}"/>
          </ac:spMkLst>
        </pc:spChg>
        <pc:picChg chg="add del mod">
          <ac:chgData name="Nicole Wyse" userId="07b4664f-f1c6-4eb3-b4df-0e3c8321d8b1" providerId="ADAL" clId="{5535D6B9-C5D0-4975-95CF-4EC1B682EFB9}" dt="2025-06-07T01:14:20.699" v="3057" actId="478"/>
          <ac:picMkLst>
            <pc:docMk/>
            <pc:sldMk cId="378451029" sldId="874"/>
            <ac:picMk id="4" creationId="{8F0A7D13-6255-D0A0-8B90-AE5182169429}"/>
          </ac:picMkLst>
        </pc:picChg>
        <pc:picChg chg="add mod">
          <ac:chgData name="Nicole Wyse" userId="07b4664f-f1c6-4eb3-b4df-0e3c8321d8b1" providerId="ADAL" clId="{5535D6B9-C5D0-4975-95CF-4EC1B682EFB9}" dt="2025-06-07T01:13:19.082" v="3055" actId="1076"/>
          <ac:picMkLst>
            <pc:docMk/>
            <pc:sldMk cId="378451029" sldId="874"/>
            <ac:picMk id="9" creationId="{45358D0F-1357-362C-F221-CE74826BA194}"/>
          </ac:picMkLst>
        </pc:picChg>
      </pc:sldChg>
      <pc:sldChg chg="del">
        <pc:chgData name="Nicole Wyse" userId="07b4664f-f1c6-4eb3-b4df-0e3c8321d8b1" providerId="ADAL" clId="{5535D6B9-C5D0-4975-95CF-4EC1B682EFB9}" dt="2025-06-04T16:47:39.681" v="191" actId="47"/>
        <pc:sldMkLst>
          <pc:docMk/>
          <pc:sldMk cId="330269870" sldId="875"/>
        </pc:sldMkLst>
      </pc:sldChg>
      <pc:sldChg chg="del ord">
        <pc:chgData name="Nicole Wyse" userId="07b4664f-f1c6-4eb3-b4df-0e3c8321d8b1" providerId="ADAL" clId="{5535D6B9-C5D0-4975-95CF-4EC1B682EFB9}" dt="2025-06-07T00:18:43.044" v="1844" actId="47"/>
        <pc:sldMkLst>
          <pc:docMk/>
          <pc:sldMk cId="2596737107" sldId="876"/>
        </pc:sldMkLst>
      </pc:sldChg>
      <pc:sldChg chg="del">
        <pc:chgData name="Nicole Wyse" userId="07b4664f-f1c6-4eb3-b4df-0e3c8321d8b1" providerId="ADAL" clId="{5535D6B9-C5D0-4975-95CF-4EC1B682EFB9}" dt="2025-06-04T16:47:44.421" v="192" actId="47"/>
        <pc:sldMkLst>
          <pc:docMk/>
          <pc:sldMk cId="1313591475" sldId="877"/>
        </pc:sldMkLst>
      </pc:sldChg>
      <pc:sldChg chg="del">
        <pc:chgData name="Nicole Wyse" userId="07b4664f-f1c6-4eb3-b4df-0e3c8321d8b1" providerId="ADAL" clId="{5535D6B9-C5D0-4975-95CF-4EC1B682EFB9}" dt="2025-06-04T16:47:45.511" v="193" actId="47"/>
        <pc:sldMkLst>
          <pc:docMk/>
          <pc:sldMk cId="851913277" sldId="879"/>
        </pc:sldMkLst>
      </pc:sldChg>
      <pc:sldChg chg="modSp add del mod">
        <pc:chgData name="Nicole Wyse" userId="07b4664f-f1c6-4eb3-b4df-0e3c8321d8b1" providerId="ADAL" clId="{5535D6B9-C5D0-4975-95CF-4EC1B682EFB9}" dt="2025-06-07T00:40:39.194" v="2685" actId="20577"/>
        <pc:sldMkLst>
          <pc:docMk/>
          <pc:sldMk cId="1963357265" sldId="880"/>
        </pc:sldMkLst>
        <pc:spChg chg="mod">
          <ac:chgData name="Nicole Wyse" userId="07b4664f-f1c6-4eb3-b4df-0e3c8321d8b1" providerId="ADAL" clId="{5535D6B9-C5D0-4975-95CF-4EC1B682EFB9}" dt="2025-06-07T00:40:39.194" v="2685" actId="20577"/>
          <ac:spMkLst>
            <pc:docMk/>
            <pc:sldMk cId="1963357265" sldId="880"/>
            <ac:spMk id="8" creationId="{7A30E423-43B9-474D-A1FD-5E31E6FF5109}"/>
          </ac:spMkLst>
        </pc:spChg>
      </pc:sldChg>
      <pc:sldChg chg="del">
        <pc:chgData name="Nicole Wyse" userId="07b4664f-f1c6-4eb3-b4df-0e3c8321d8b1" providerId="ADAL" clId="{5535D6B9-C5D0-4975-95CF-4EC1B682EFB9}" dt="2025-06-04T16:55:40.305" v="199" actId="47"/>
        <pc:sldMkLst>
          <pc:docMk/>
          <pc:sldMk cId="902666002" sldId="881"/>
        </pc:sldMkLst>
      </pc:sldChg>
      <pc:sldChg chg="del">
        <pc:chgData name="Nicole Wyse" userId="07b4664f-f1c6-4eb3-b4df-0e3c8321d8b1" providerId="ADAL" clId="{5535D6B9-C5D0-4975-95CF-4EC1B682EFB9}" dt="2025-06-07T00:40:04.393" v="2541" actId="47"/>
        <pc:sldMkLst>
          <pc:docMk/>
          <pc:sldMk cId="3315777856" sldId="882"/>
        </pc:sldMkLst>
      </pc:sldChg>
      <pc:sldChg chg="del">
        <pc:chgData name="Nicole Wyse" userId="07b4664f-f1c6-4eb3-b4df-0e3c8321d8b1" providerId="ADAL" clId="{5535D6B9-C5D0-4975-95CF-4EC1B682EFB9}" dt="2025-06-04T16:47:54.779" v="194" actId="47"/>
        <pc:sldMkLst>
          <pc:docMk/>
          <pc:sldMk cId="607705926" sldId="883"/>
        </pc:sldMkLst>
      </pc:sldChg>
      <pc:sldChg chg="addSp delSp modSp new mod ord">
        <pc:chgData name="Nicole Wyse" userId="07b4664f-f1c6-4eb3-b4df-0e3c8321d8b1" providerId="ADAL" clId="{5535D6B9-C5D0-4975-95CF-4EC1B682EFB9}" dt="2025-06-07T00:33:33.186" v="2466" actId="20577"/>
        <pc:sldMkLst>
          <pc:docMk/>
          <pc:sldMk cId="2436261144" sldId="883"/>
        </pc:sldMkLst>
        <pc:spChg chg="mod">
          <ac:chgData name="Nicole Wyse" userId="07b4664f-f1c6-4eb3-b4df-0e3c8321d8b1" providerId="ADAL" clId="{5535D6B9-C5D0-4975-95CF-4EC1B682EFB9}" dt="2025-06-07T00:33:33.186" v="2466" actId="20577"/>
          <ac:spMkLst>
            <pc:docMk/>
            <pc:sldMk cId="2436261144" sldId="883"/>
            <ac:spMk id="2" creationId="{6F9FAB51-AD93-E570-068F-ACF6B7BD4F66}"/>
          </ac:spMkLst>
        </pc:spChg>
        <pc:spChg chg="mod">
          <ac:chgData name="Nicole Wyse" userId="07b4664f-f1c6-4eb3-b4df-0e3c8321d8b1" providerId="ADAL" clId="{5535D6B9-C5D0-4975-95CF-4EC1B682EFB9}" dt="2025-06-06T20:32:54.453" v="808" actId="20577"/>
          <ac:spMkLst>
            <pc:docMk/>
            <pc:sldMk cId="2436261144" sldId="883"/>
            <ac:spMk id="3" creationId="{C5D2563E-30A2-6FB9-7BA1-7851B7570BA9}"/>
          </ac:spMkLst>
        </pc:spChg>
        <pc:spChg chg="del">
          <ac:chgData name="Nicole Wyse" userId="07b4664f-f1c6-4eb3-b4df-0e3c8321d8b1" providerId="ADAL" clId="{5535D6B9-C5D0-4975-95CF-4EC1B682EFB9}" dt="2025-06-06T18:29:06.694" v="316" actId="478"/>
          <ac:spMkLst>
            <pc:docMk/>
            <pc:sldMk cId="2436261144" sldId="883"/>
            <ac:spMk id="4" creationId="{18578E61-7981-A3C1-CD27-D8976D3E0844}"/>
          </ac:spMkLst>
        </pc:spChg>
        <pc:picChg chg="add mod">
          <ac:chgData name="Nicole Wyse" userId="07b4664f-f1c6-4eb3-b4df-0e3c8321d8b1" providerId="ADAL" clId="{5535D6B9-C5D0-4975-95CF-4EC1B682EFB9}" dt="2025-06-06T18:39:42.871" v="329" actId="14100"/>
          <ac:picMkLst>
            <pc:docMk/>
            <pc:sldMk cId="2436261144" sldId="883"/>
            <ac:picMk id="6" creationId="{6DB157A0-B8FB-A074-3800-5EB4D63D5061}"/>
          </ac:picMkLst>
        </pc:picChg>
        <pc:picChg chg="add mod">
          <ac:chgData name="Nicole Wyse" userId="07b4664f-f1c6-4eb3-b4df-0e3c8321d8b1" providerId="ADAL" clId="{5535D6B9-C5D0-4975-95CF-4EC1B682EFB9}" dt="2025-06-06T18:39:45.235" v="330" actId="1076"/>
          <ac:picMkLst>
            <pc:docMk/>
            <pc:sldMk cId="2436261144" sldId="883"/>
            <ac:picMk id="8" creationId="{EE2EAC8E-6CAB-9320-5D5B-D3FE9B8FBE45}"/>
          </ac:picMkLst>
        </pc:picChg>
      </pc:sldChg>
      <pc:sldChg chg="del">
        <pc:chgData name="Nicole Wyse" userId="07b4664f-f1c6-4eb3-b4df-0e3c8321d8b1" providerId="ADAL" clId="{5535D6B9-C5D0-4975-95CF-4EC1B682EFB9}" dt="2025-06-04T16:48:19.557" v="197" actId="47"/>
        <pc:sldMkLst>
          <pc:docMk/>
          <pc:sldMk cId="2765484252" sldId="884"/>
        </pc:sldMkLst>
      </pc:sldChg>
      <pc:sldChg chg="addSp delSp modSp new mod ord">
        <pc:chgData name="Nicole Wyse" userId="07b4664f-f1c6-4eb3-b4df-0e3c8321d8b1" providerId="ADAL" clId="{5535D6B9-C5D0-4975-95CF-4EC1B682EFB9}" dt="2025-06-06T20:34:31.880" v="818" actId="14100"/>
        <pc:sldMkLst>
          <pc:docMk/>
          <pc:sldMk cId="3389574239" sldId="884"/>
        </pc:sldMkLst>
        <pc:spChg chg="del">
          <ac:chgData name="Nicole Wyse" userId="07b4664f-f1c6-4eb3-b4df-0e3c8321d8b1" providerId="ADAL" clId="{5535D6B9-C5D0-4975-95CF-4EC1B682EFB9}" dt="2025-06-06T20:34:02.753" v="810" actId="478"/>
          <ac:spMkLst>
            <pc:docMk/>
            <pc:sldMk cId="3389574239" sldId="884"/>
            <ac:spMk id="3" creationId="{8F4A935A-47DF-41FC-A164-3E851F67B730}"/>
          </ac:spMkLst>
        </pc:spChg>
        <pc:spChg chg="del">
          <ac:chgData name="Nicole Wyse" userId="07b4664f-f1c6-4eb3-b4df-0e3c8321d8b1" providerId="ADAL" clId="{5535D6B9-C5D0-4975-95CF-4EC1B682EFB9}" dt="2025-06-06T20:34:00.661" v="809" actId="478"/>
          <ac:spMkLst>
            <pc:docMk/>
            <pc:sldMk cId="3389574239" sldId="884"/>
            <ac:spMk id="4" creationId="{93F92EB8-236A-5290-04D3-901BA4391D22}"/>
          </ac:spMkLst>
        </pc:spChg>
        <pc:picChg chg="add mod">
          <ac:chgData name="Nicole Wyse" userId="07b4664f-f1c6-4eb3-b4df-0e3c8321d8b1" providerId="ADAL" clId="{5535D6B9-C5D0-4975-95CF-4EC1B682EFB9}" dt="2025-06-06T20:34:31.880" v="818" actId="14100"/>
          <ac:picMkLst>
            <pc:docMk/>
            <pc:sldMk cId="3389574239" sldId="884"/>
            <ac:picMk id="6" creationId="{506D2C3A-4466-E44F-5C22-FA99F7E0F992}"/>
          </ac:picMkLst>
        </pc:picChg>
      </pc:sldChg>
      <pc:sldChg chg="addSp delSp modSp new mod ord">
        <pc:chgData name="Nicole Wyse" userId="07b4664f-f1c6-4eb3-b4df-0e3c8321d8b1" providerId="ADAL" clId="{5535D6B9-C5D0-4975-95CF-4EC1B682EFB9}" dt="2025-06-07T01:41:10.859" v="3834" actId="20577"/>
        <pc:sldMkLst>
          <pc:docMk/>
          <pc:sldMk cId="2193563989" sldId="885"/>
        </pc:sldMkLst>
        <pc:spChg chg="mod">
          <ac:chgData name="Nicole Wyse" userId="07b4664f-f1c6-4eb3-b4df-0e3c8321d8b1" providerId="ADAL" clId="{5535D6B9-C5D0-4975-95CF-4EC1B682EFB9}" dt="2025-06-06T20:37:12.373" v="849" actId="20577"/>
          <ac:spMkLst>
            <pc:docMk/>
            <pc:sldMk cId="2193563989" sldId="885"/>
            <ac:spMk id="2" creationId="{87E4B1E9-2391-F79D-3138-80872675AD3F}"/>
          </ac:spMkLst>
        </pc:spChg>
        <pc:spChg chg="mod">
          <ac:chgData name="Nicole Wyse" userId="07b4664f-f1c6-4eb3-b4df-0e3c8321d8b1" providerId="ADAL" clId="{5535D6B9-C5D0-4975-95CF-4EC1B682EFB9}" dt="2025-06-07T01:41:10.859" v="3834" actId="20577"/>
          <ac:spMkLst>
            <pc:docMk/>
            <pc:sldMk cId="2193563989" sldId="885"/>
            <ac:spMk id="3" creationId="{7B6B736E-5FA4-56BD-294B-AFC670C5C9C9}"/>
          </ac:spMkLst>
        </pc:spChg>
        <pc:spChg chg="del">
          <ac:chgData name="Nicole Wyse" userId="07b4664f-f1c6-4eb3-b4df-0e3c8321d8b1" providerId="ADAL" clId="{5535D6B9-C5D0-4975-95CF-4EC1B682EFB9}" dt="2025-06-06T20:37:01.798" v="822" actId="478"/>
          <ac:spMkLst>
            <pc:docMk/>
            <pc:sldMk cId="2193563989" sldId="885"/>
            <ac:spMk id="4" creationId="{E30C3FE2-8575-8AD2-C971-5B2FBDC15668}"/>
          </ac:spMkLst>
        </pc:spChg>
        <pc:spChg chg="add mod">
          <ac:chgData name="Nicole Wyse" userId="07b4664f-f1c6-4eb3-b4df-0e3c8321d8b1" providerId="ADAL" clId="{5535D6B9-C5D0-4975-95CF-4EC1B682EFB9}" dt="2025-06-06T23:36:59.886" v="1584" actId="14100"/>
          <ac:spMkLst>
            <pc:docMk/>
            <pc:sldMk cId="2193563989" sldId="885"/>
            <ac:spMk id="7" creationId="{DAC2E0B5-C1ED-0FBA-D16A-2C4CA04160C2}"/>
          </ac:spMkLst>
        </pc:spChg>
        <pc:picChg chg="add del mod">
          <ac:chgData name="Nicole Wyse" userId="07b4664f-f1c6-4eb3-b4df-0e3c8321d8b1" providerId="ADAL" clId="{5535D6B9-C5D0-4975-95CF-4EC1B682EFB9}" dt="2025-06-06T23:14:40.931" v="1236" actId="478"/>
          <ac:picMkLst>
            <pc:docMk/>
            <pc:sldMk cId="2193563989" sldId="885"/>
            <ac:picMk id="6" creationId="{7B2683F6-8596-8AA0-C8C2-02746C148EC9}"/>
          </ac:picMkLst>
        </pc:picChg>
      </pc:sldChg>
      <pc:sldChg chg="addSp delSp modSp new mod ord">
        <pc:chgData name="Nicole Wyse" userId="07b4664f-f1c6-4eb3-b4df-0e3c8321d8b1" providerId="ADAL" clId="{5535D6B9-C5D0-4975-95CF-4EC1B682EFB9}" dt="2025-06-07T01:43:23.148" v="3846"/>
        <pc:sldMkLst>
          <pc:docMk/>
          <pc:sldMk cId="4105348826" sldId="886"/>
        </pc:sldMkLst>
        <pc:spChg chg="mod">
          <ac:chgData name="Nicole Wyse" userId="07b4664f-f1c6-4eb3-b4df-0e3c8321d8b1" providerId="ADAL" clId="{5535D6B9-C5D0-4975-95CF-4EC1B682EFB9}" dt="2025-06-07T00:32:22.263" v="2426" actId="20577"/>
          <ac:spMkLst>
            <pc:docMk/>
            <pc:sldMk cId="4105348826" sldId="886"/>
            <ac:spMk id="2" creationId="{F19D29D4-804F-D334-EB78-EA9D0A0C7681}"/>
          </ac:spMkLst>
        </pc:spChg>
        <pc:spChg chg="mod">
          <ac:chgData name="Nicole Wyse" userId="07b4664f-f1c6-4eb3-b4df-0e3c8321d8b1" providerId="ADAL" clId="{5535D6B9-C5D0-4975-95CF-4EC1B682EFB9}" dt="2025-06-06T23:43:36.250" v="1743" actId="20577"/>
          <ac:spMkLst>
            <pc:docMk/>
            <pc:sldMk cId="4105348826" sldId="886"/>
            <ac:spMk id="3" creationId="{DAEB458D-4C13-5218-25D0-23EC23E63FCB}"/>
          </ac:spMkLst>
        </pc:spChg>
        <pc:spChg chg="del">
          <ac:chgData name="Nicole Wyse" userId="07b4664f-f1c6-4eb3-b4df-0e3c8321d8b1" providerId="ADAL" clId="{5535D6B9-C5D0-4975-95CF-4EC1B682EFB9}" dt="2025-06-06T23:41:10.083" v="1706" actId="478"/>
          <ac:spMkLst>
            <pc:docMk/>
            <pc:sldMk cId="4105348826" sldId="886"/>
            <ac:spMk id="4" creationId="{C7BCAAA2-73A6-150B-D2C5-889F52790DA4}"/>
          </ac:spMkLst>
        </pc:spChg>
        <pc:picChg chg="add mod">
          <ac:chgData name="Nicole Wyse" userId="07b4664f-f1c6-4eb3-b4df-0e3c8321d8b1" providerId="ADAL" clId="{5535D6B9-C5D0-4975-95CF-4EC1B682EFB9}" dt="2025-06-06T23:41:39.219" v="1709" actId="1076"/>
          <ac:picMkLst>
            <pc:docMk/>
            <pc:sldMk cId="4105348826" sldId="886"/>
            <ac:picMk id="6" creationId="{50C761D1-2C2A-5BEF-BD5C-7924B08EC2D5}"/>
          </ac:picMkLst>
        </pc:picChg>
      </pc:sldChg>
      <pc:sldChg chg="addSp delSp modSp new mod ord">
        <pc:chgData name="Nicole Wyse" userId="07b4664f-f1c6-4eb3-b4df-0e3c8321d8b1" providerId="ADAL" clId="{5535D6B9-C5D0-4975-95CF-4EC1B682EFB9}" dt="2025-06-07T02:03:29.688" v="4151" actId="20577"/>
        <pc:sldMkLst>
          <pc:docMk/>
          <pc:sldMk cId="4126260173" sldId="887"/>
        </pc:sldMkLst>
        <pc:spChg chg="mod">
          <ac:chgData name="Nicole Wyse" userId="07b4664f-f1c6-4eb3-b4df-0e3c8321d8b1" providerId="ADAL" clId="{5535D6B9-C5D0-4975-95CF-4EC1B682EFB9}" dt="2025-06-07T02:03:29.688" v="4151" actId="20577"/>
          <ac:spMkLst>
            <pc:docMk/>
            <pc:sldMk cId="4126260173" sldId="887"/>
            <ac:spMk id="2" creationId="{B117C536-5012-486D-C3C0-347869D3D79B}"/>
          </ac:spMkLst>
        </pc:spChg>
        <pc:spChg chg="mod">
          <ac:chgData name="Nicole Wyse" userId="07b4664f-f1c6-4eb3-b4df-0e3c8321d8b1" providerId="ADAL" clId="{5535D6B9-C5D0-4975-95CF-4EC1B682EFB9}" dt="2025-06-07T02:00:41.527" v="4014" actId="20577"/>
          <ac:spMkLst>
            <pc:docMk/>
            <pc:sldMk cId="4126260173" sldId="887"/>
            <ac:spMk id="3" creationId="{0F8D64C1-CEAE-BF97-ED7F-1CDD8B058506}"/>
          </ac:spMkLst>
        </pc:spChg>
        <pc:spChg chg="del">
          <ac:chgData name="Nicole Wyse" userId="07b4664f-f1c6-4eb3-b4df-0e3c8321d8b1" providerId="ADAL" clId="{5535D6B9-C5D0-4975-95CF-4EC1B682EFB9}" dt="2025-06-07T00:16:35.672" v="1770" actId="478"/>
          <ac:spMkLst>
            <pc:docMk/>
            <pc:sldMk cId="4126260173" sldId="887"/>
            <ac:spMk id="4" creationId="{4A1A9DE8-8466-FDC9-87CA-5F8CCB6ABA34}"/>
          </ac:spMkLst>
        </pc:spChg>
        <pc:picChg chg="add mod">
          <ac:chgData name="Nicole Wyse" userId="07b4664f-f1c6-4eb3-b4df-0e3c8321d8b1" providerId="ADAL" clId="{5535D6B9-C5D0-4975-95CF-4EC1B682EFB9}" dt="2025-06-07T00:22:13.763" v="1976" actId="14100"/>
          <ac:picMkLst>
            <pc:docMk/>
            <pc:sldMk cId="4126260173" sldId="887"/>
            <ac:picMk id="6" creationId="{058BD2CE-C5AB-74B7-D7F3-823B49E3AB98}"/>
          </ac:picMkLst>
        </pc:picChg>
        <pc:picChg chg="add mod">
          <ac:chgData name="Nicole Wyse" userId="07b4664f-f1c6-4eb3-b4df-0e3c8321d8b1" providerId="ADAL" clId="{5535D6B9-C5D0-4975-95CF-4EC1B682EFB9}" dt="2025-06-07T02:00:51.782" v="4019" actId="1076"/>
          <ac:picMkLst>
            <pc:docMk/>
            <pc:sldMk cId="4126260173" sldId="887"/>
            <ac:picMk id="8" creationId="{C18A3B07-1A85-C868-69BA-D988515C2896}"/>
          </ac:picMkLst>
        </pc:picChg>
      </pc:sldChg>
      <pc:sldChg chg="addSp delSp modSp new mod ord">
        <pc:chgData name="Nicole Wyse" userId="07b4664f-f1c6-4eb3-b4df-0e3c8321d8b1" providerId="ADAL" clId="{5535D6B9-C5D0-4975-95CF-4EC1B682EFB9}" dt="2025-06-07T02:10:12.741" v="4545" actId="1076"/>
        <pc:sldMkLst>
          <pc:docMk/>
          <pc:sldMk cId="1766929930" sldId="888"/>
        </pc:sldMkLst>
        <pc:spChg chg="mod">
          <ac:chgData name="Nicole Wyse" userId="07b4664f-f1c6-4eb3-b4df-0e3c8321d8b1" providerId="ADAL" clId="{5535D6B9-C5D0-4975-95CF-4EC1B682EFB9}" dt="2025-06-07T00:19:12.893" v="1877" actId="20577"/>
          <ac:spMkLst>
            <pc:docMk/>
            <pc:sldMk cId="1766929930" sldId="888"/>
            <ac:spMk id="2" creationId="{0347932E-3C0F-2ED0-0426-7126C49ACE5F}"/>
          </ac:spMkLst>
        </pc:spChg>
        <pc:spChg chg="del">
          <ac:chgData name="Nicole Wyse" userId="07b4664f-f1c6-4eb3-b4df-0e3c8321d8b1" providerId="ADAL" clId="{5535D6B9-C5D0-4975-95CF-4EC1B682EFB9}" dt="2025-06-07T00:18:51.150" v="1848" actId="478"/>
          <ac:spMkLst>
            <pc:docMk/>
            <pc:sldMk cId="1766929930" sldId="888"/>
            <ac:spMk id="3" creationId="{B26A0E3F-FBFB-7A7C-21B6-5C1E43CC67F4}"/>
          </ac:spMkLst>
        </pc:spChg>
        <pc:spChg chg="del">
          <ac:chgData name="Nicole Wyse" userId="07b4664f-f1c6-4eb3-b4df-0e3c8321d8b1" providerId="ADAL" clId="{5535D6B9-C5D0-4975-95CF-4EC1B682EFB9}" dt="2025-06-07T00:18:52.906" v="1849" actId="478"/>
          <ac:spMkLst>
            <pc:docMk/>
            <pc:sldMk cId="1766929930" sldId="888"/>
            <ac:spMk id="4" creationId="{539F8F36-A82E-011F-289E-171A6ACCCF29}"/>
          </ac:spMkLst>
        </pc:spChg>
        <pc:spChg chg="add mod">
          <ac:chgData name="Nicole Wyse" userId="07b4664f-f1c6-4eb3-b4df-0e3c8321d8b1" providerId="ADAL" clId="{5535D6B9-C5D0-4975-95CF-4EC1B682EFB9}" dt="2025-06-07T02:05:07.878" v="4233" actId="20577"/>
          <ac:spMkLst>
            <pc:docMk/>
            <pc:sldMk cId="1766929930" sldId="888"/>
            <ac:spMk id="8" creationId="{56A3F77B-4648-A8F4-0225-D78E77510971}"/>
          </ac:spMkLst>
        </pc:spChg>
        <pc:spChg chg="add mod">
          <ac:chgData name="Nicole Wyse" userId="07b4664f-f1c6-4eb3-b4df-0e3c8321d8b1" providerId="ADAL" clId="{5535D6B9-C5D0-4975-95CF-4EC1B682EFB9}" dt="2025-06-07T02:05:13.204" v="4234" actId="1076"/>
          <ac:spMkLst>
            <pc:docMk/>
            <pc:sldMk cId="1766929930" sldId="888"/>
            <ac:spMk id="10" creationId="{3F53A9BF-30AC-0096-42B6-2195F6CCF42A}"/>
          </ac:spMkLst>
        </pc:spChg>
        <pc:picChg chg="add del mod">
          <ac:chgData name="Nicole Wyse" userId="07b4664f-f1c6-4eb3-b4df-0e3c8321d8b1" providerId="ADAL" clId="{5535D6B9-C5D0-4975-95CF-4EC1B682EFB9}" dt="2025-06-07T01:44:46.245" v="3891" actId="21"/>
          <ac:picMkLst>
            <pc:docMk/>
            <pc:sldMk cId="1766929930" sldId="888"/>
            <ac:picMk id="6" creationId="{C617DFEB-94DC-DB18-B2A8-44210A65B94E}"/>
          </ac:picMkLst>
        </pc:picChg>
        <pc:picChg chg="add del mod">
          <ac:chgData name="Nicole Wyse" userId="07b4664f-f1c6-4eb3-b4df-0e3c8321d8b1" providerId="ADAL" clId="{5535D6B9-C5D0-4975-95CF-4EC1B682EFB9}" dt="2025-06-07T02:10:08.137" v="4542" actId="478"/>
          <ac:picMkLst>
            <pc:docMk/>
            <pc:sldMk cId="1766929930" sldId="888"/>
            <ac:picMk id="12" creationId="{CFBD6FFD-AD68-5C0B-45AA-DFBEA594A591}"/>
          </ac:picMkLst>
        </pc:picChg>
        <pc:picChg chg="add mod">
          <ac:chgData name="Nicole Wyse" userId="07b4664f-f1c6-4eb3-b4df-0e3c8321d8b1" providerId="ADAL" clId="{5535D6B9-C5D0-4975-95CF-4EC1B682EFB9}" dt="2025-06-07T02:10:12.741" v="4545" actId="1076"/>
          <ac:picMkLst>
            <pc:docMk/>
            <pc:sldMk cId="1766929930" sldId="888"/>
            <ac:picMk id="14" creationId="{EA66E075-0ABE-E26F-7828-3F59D37F59AD}"/>
          </ac:picMkLst>
        </pc:picChg>
      </pc:sldChg>
      <pc:sldChg chg="addSp delSp modSp new mod ord">
        <pc:chgData name="Nicole Wyse" userId="07b4664f-f1c6-4eb3-b4df-0e3c8321d8b1" providerId="ADAL" clId="{5535D6B9-C5D0-4975-95CF-4EC1B682EFB9}" dt="2025-06-07T01:27:21.477" v="3378" actId="1076"/>
        <pc:sldMkLst>
          <pc:docMk/>
          <pc:sldMk cId="4180617712" sldId="889"/>
        </pc:sldMkLst>
        <pc:spChg chg="mod">
          <ac:chgData name="Nicole Wyse" userId="07b4664f-f1c6-4eb3-b4df-0e3c8321d8b1" providerId="ADAL" clId="{5535D6B9-C5D0-4975-95CF-4EC1B682EFB9}" dt="2025-06-07T00:55:34.823" v="2749" actId="20577"/>
          <ac:spMkLst>
            <pc:docMk/>
            <pc:sldMk cId="4180617712" sldId="889"/>
            <ac:spMk id="2" creationId="{3040EC8A-C1A0-F86A-EB99-ADAF839FFBA7}"/>
          </ac:spMkLst>
        </pc:spChg>
        <pc:spChg chg="mod">
          <ac:chgData name="Nicole Wyse" userId="07b4664f-f1c6-4eb3-b4df-0e3c8321d8b1" providerId="ADAL" clId="{5535D6B9-C5D0-4975-95CF-4EC1B682EFB9}" dt="2025-06-07T01:07:38.426" v="3045" actId="5793"/>
          <ac:spMkLst>
            <pc:docMk/>
            <pc:sldMk cId="4180617712" sldId="889"/>
            <ac:spMk id="3" creationId="{82AFB57F-97EC-BE1F-3ACF-60C5907DA9DB}"/>
          </ac:spMkLst>
        </pc:spChg>
        <pc:spChg chg="del">
          <ac:chgData name="Nicole Wyse" userId="07b4664f-f1c6-4eb3-b4df-0e3c8321d8b1" providerId="ADAL" clId="{5535D6B9-C5D0-4975-95CF-4EC1B682EFB9}" dt="2025-06-07T00:24:52.713" v="1977" actId="478"/>
          <ac:spMkLst>
            <pc:docMk/>
            <pc:sldMk cId="4180617712" sldId="889"/>
            <ac:spMk id="4" creationId="{D4A5647E-893F-12FC-9E94-C240F614B7D0}"/>
          </ac:spMkLst>
        </pc:spChg>
        <pc:picChg chg="add del mod">
          <ac:chgData name="Nicole Wyse" userId="07b4664f-f1c6-4eb3-b4df-0e3c8321d8b1" providerId="ADAL" clId="{5535D6B9-C5D0-4975-95CF-4EC1B682EFB9}" dt="2025-06-07T01:26:49.788" v="3367" actId="21"/>
          <ac:picMkLst>
            <pc:docMk/>
            <pc:sldMk cId="4180617712" sldId="889"/>
            <ac:picMk id="6" creationId="{BDB55626-734F-8C06-5C2E-8A34FB886F2B}"/>
          </ac:picMkLst>
        </pc:picChg>
        <pc:picChg chg="add mod">
          <ac:chgData name="Nicole Wyse" userId="07b4664f-f1c6-4eb3-b4df-0e3c8321d8b1" providerId="ADAL" clId="{5535D6B9-C5D0-4975-95CF-4EC1B682EFB9}" dt="2025-06-07T01:27:21.477" v="3378" actId="1076"/>
          <ac:picMkLst>
            <pc:docMk/>
            <pc:sldMk cId="4180617712" sldId="889"/>
            <ac:picMk id="7" creationId="{75E9F99E-200A-7BD5-81B4-11DDAD515D60}"/>
          </ac:picMkLst>
        </pc:picChg>
      </pc:sldChg>
      <pc:sldChg chg="delSp new del mod ord">
        <pc:chgData name="Nicole Wyse" userId="07b4664f-f1c6-4eb3-b4df-0e3c8321d8b1" providerId="ADAL" clId="{5535D6B9-C5D0-4975-95CF-4EC1B682EFB9}" dt="2025-06-07T00:33:21.132" v="2431" actId="47"/>
        <pc:sldMkLst>
          <pc:docMk/>
          <pc:sldMk cId="2645095516" sldId="890"/>
        </pc:sldMkLst>
        <pc:spChg chg="del">
          <ac:chgData name="Nicole Wyse" userId="07b4664f-f1c6-4eb3-b4df-0e3c8321d8b1" providerId="ADAL" clId="{5535D6B9-C5D0-4975-95CF-4EC1B682EFB9}" dt="2025-06-07T00:33:17.050" v="2430" actId="478"/>
          <ac:spMkLst>
            <pc:docMk/>
            <pc:sldMk cId="2645095516" sldId="890"/>
            <ac:spMk id="4" creationId="{90BEA5F9-ADD0-11E2-D218-E49DD68E42B5}"/>
          </ac:spMkLst>
        </pc:spChg>
      </pc:sldChg>
      <pc:sldChg chg="addSp delSp modSp new del mod ord">
        <pc:chgData name="Nicole Wyse" userId="07b4664f-f1c6-4eb3-b4df-0e3c8321d8b1" providerId="ADAL" clId="{5535D6B9-C5D0-4975-95CF-4EC1B682EFB9}" dt="2025-06-07T01:27:24.263" v="3379" actId="47"/>
        <pc:sldMkLst>
          <pc:docMk/>
          <pc:sldMk cId="3174768612" sldId="890"/>
        </pc:sldMkLst>
        <pc:spChg chg="mod">
          <ac:chgData name="Nicole Wyse" userId="07b4664f-f1c6-4eb3-b4df-0e3c8321d8b1" providerId="ADAL" clId="{5535D6B9-C5D0-4975-95CF-4EC1B682EFB9}" dt="2025-06-07T00:54:02.022" v="2736" actId="20577"/>
          <ac:spMkLst>
            <pc:docMk/>
            <pc:sldMk cId="3174768612" sldId="890"/>
            <ac:spMk id="2" creationId="{A2898750-5AC3-6FA2-D4FA-CA67C315F64B}"/>
          </ac:spMkLst>
        </pc:spChg>
        <pc:spChg chg="del">
          <ac:chgData name="Nicole Wyse" userId="07b4664f-f1c6-4eb3-b4df-0e3c8321d8b1" providerId="ADAL" clId="{5535D6B9-C5D0-4975-95CF-4EC1B682EFB9}" dt="2025-06-07T00:49:39.192" v="2701" actId="478"/>
          <ac:spMkLst>
            <pc:docMk/>
            <pc:sldMk cId="3174768612" sldId="890"/>
            <ac:spMk id="3" creationId="{B937AEB6-BFB7-E401-D0D0-E3569835045F}"/>
          </ac:spMkLst>
        </pc:spChg>
        <pc:spChg chg="del">
          <ac:chgData name="Nicole Wyse" userId="07b4664f-f1c6-4eb3-b4df-0e3c8321d8b1" providerId="ADAL" clId="{5535D6B9-C5D0-4975-95CF-4EC1B682EFB9}" dt="2025-06-07T00:49:41.246" v="2702" actId="478"/>
          <ac:spMkLst>
            <pc:docMk/>
            <pc:sldMk cId="3174768612" sldId="890"/>
            <ac:spMk id="4" creationId="{6080E293-0A7F-0756-F2F2-B66CE9691067}"/>
          </ac:spMkLst>
        </pc:spChg>
        <pc:picChg chg="add del mod">
          <ac:chgData name="Nicole Wyse" userId="07b4664f-f1c6-4eb3-b4df-0e3c8321d8b1" providerId="ADAL" clId="{5535D6B9-C5D0-4975-95CF-4EC1B682EFB9}" dt="2025-06-07T01:27:10.748" v="3373" actId="21"/>
          <ac:picMkLst>
            <pc:docMk/>
            <pc:sldMk cId="3174768612" sldId="890"/>
            <ac:picMk id="6" creationId="{75E9F99E-200A-7BD5-81B4-11DDAD515D60}"/>
          </ac:picMkLst>
        </pc:picChg>
        <pc:picChg chg="add del mod">
          <ac:chgData name="Nicole Wyse" userId="07b4664f-f1c6-4eb3-b4df-0e3c8321d8b1" providerId="ADAL" clId="{5535D6B9-C5D0-4975-95CF-4EC1B682EFB9}" dt="2025-06-07T00:53:52.243" v="2715" actId="478"/>
          <ac:picMkLst>
            <pc:docMk/>
            <pc:sldMk cId="3174768612" sldId="890"/>
            <ac:picMk id="8" creationId="{473C145C-9061-713A-74AA-7609D636425B}"/>
          </ac:picMkLst>
        </pc:picChg>
      </pc:sldChg>
      <pc:sldChg chg="new del">
        <pc:chgData name="Nicole Wyse" userId="07b4664f-f1c6-4eb3-b4df-0e3c8321d8b1" providerId="ADAL" clId="{5535D6B9-C5D0-4975-95CF-4EC1B682EFB9}" dt="2025-06-07T00:48:05.868" v="2690" actId="47"/>
        <pc:sldMkLst>
          <pc:docMk/>
          <pc:sldMk cId="3199978002" sldId="890"/>
        </pc:sldMkLst>
      </pc:sldChg>
      <pc:sldChg chg="addSp delSp modSp new mod ord">
        <pc:chgData name="Nicole Wyse" userId="07b4664f-f1c6-4eb3-b4df-0e3c8321d8b1" providerId="ADAL" clId="{5535D6B9-C5D0-4975-95CF-4EC1B682EFB9}" dt="2025-06-07T01:40:01.569" v="3803" actId="1076"/>
        <pc:sldMkLst>
          <pc:docMk/>
          <pc:sldMk cId="1621272404" sldId="891"/>
        </pc:sldMkLst>
        <pc:spChg chg="mod">
          <ac:chgData name="Nicole Wyse" userId="07b4664f-f1c6-4eb3-b4df-0e3c8321d8b1" providerId="ADAL" clId="{5535D6B9-C5D0-4975-95CF-4EC1B682EFB9}" dt="2025-06-07T01:31:47.853" v="3801" actId="20577"/>
          <ac:spMkLst>
            <pc:docMk/>
            <pc:sldMk cId="1621272404" sldId="891"/>
            <ac:spMk id="2" creationId="{366C0ED8-5CAE-FEF3-8594-8112DFC92AD1}"/>
          </ac:spMkLst>
        </pc:spChg>
        <pc:spChg chg="mod">
          <ac:chgData name="Nicole Wyse" userId="07b4664f-f1c6-4eb3-b4df-0e3c8321d8b1" providerId="ADAL" clId="{5535D6B9-C5D0-4975-95CF-4EC1B682EFB9}" dt="2025-06-07T01:40:01.569" v="3803" actId="1076"/>
          <ac:spMkLst>
            <pc:docMk/>
            <pc:sldMk cId="1621272404" sldId="891"/>
            <ac:spMk id="3" creationId="{027E99A8-1F3E-C84C-9B15-1FCADC80D3AC}"/>
          </ac:spMkLst>
        </pc:spChg>
        <pc:spChg chg="del">
          <ac:chgData name="Nicole Wyse" userId="07b4664f-f1c6-4eb3-b4df-0e3c8321d8b1" providerId="ADAL" clId="{5535D6B9-C5D0-4975-95CF-4EC1B682EFB9}" dt="2025-06-07T01:26:53.041" v="3368" actId="478"/>
          <ac:spMkLst>
            <pc:docMk/>
            <pc:sldMk cId="1621272404" sldId="891"/>
            <ac:spMk id="4" creationId="{C88B5E89-5A57-E36B-0DDC-DAFB84E0F668}"/>
          </ac:spMkLst>
        </pc:spChg>
        <pc:picChg chg="add mod">
          <ac:chgData name="Nicole Wyse" userId="07b4664f-f1c6-4eb3-b4df-0e3c8321d8b1" providerId="ADAL" clId="{5535D6B9-C5D0-4975-95CF-4EC1B682EFB9}" dt="2025-06-07T01:27:02.724" v="3372" actId="1076"/>
          <ac:picMkLst>
            <pc:docMk/>
            <pc:sldMk cId="1621272404" sldId="891"/>
            <ac:picMk id="6" creationId="{BDB55626-734F-8C06-5C2E-8A34FB886F2B}"/>
          </ac:picMkLst>
        </pc:picChg>
      </pc:sldChg>
      <pc:sldChg chg="addSp delSp modSp new mod ord">
        <pc:chgData name="Nicole Wyse" userId="07b4664f-f1c6-4eb3-b4df-0e3c8321d8b1" providerId="ADAL" clId="{5535D6B9-C5D0-4975-95CF-4EC1B682EFB9}" dt="2025-06-07T02:09:08.460" v="4541" actId="14100"/>
        <pc:sldMkLst>
          <pc:docMk/>
          <pc:sldMk cId="3472738826" sldId="892"/>
        </pc:sldMkLst>
        <pc:spChg chg="mod">
          <ac:chgData name="Nicole Wyse" userId="07b4664f-f1c6-4eb3-b4df-0e3c8321d8b1" providerId="ADAL" clId="{5535D6B9-C5D0-4975-95CF-4EC1B682EFB9}" dt="2025-06-07T01:44:40.396" v="3890" actId="20577"/>
          <ac:spMkLst>
            <pc:docMk/>
            <pc:sldMk cId="3472738826" sldId="892"/>
            <ac:spMk id="2" creationId="{CA8FD04E-190C-C40C-AEB4-18D66443BF0C}"/>
          </ac:spMkLst>
        </pc:spChg>
        <pc:spChg chg="del">
          <ac:chgData name="Nicole Wyse" userId="07b4664f-f1c6-4eb3-b4df-0e3c8321d8b1" providerId="ADAL" clId="{5535D6B9-C5D0-4975-95CF-4EC1B682EFB9}" dt="2025-06-07T01:44:49.467" v="3892" actId="478"/>
          <ac:spMkLst>
            <pc:docMk/>
            <pc:sldMk cId="3472738826" sldId="892"/>
            <ac:spMk id="3" creationId="{70145F56-C58E-AA50-3B2C-E97584666094}"/>
          </ac:spMkLst>
        </pc:spChg>
        <pc:spChg chg="del">
          <ac:chgData name="Nicole Wyse" userId="07b4664f-f1c6-4eb3-b4df-0e3c8321d8b1" providerId="ADAL" clId="{5535D6B9-C5D0-4975-95CF-4EC1B682EFB9}" dt="2025-06-07T01:44:51.415" v="3893" actId="478"/>
          <ac:spMkLst>
            <pc:docMk/>
            <pc:sldMk cId="3472738826" sldId="892"/>
            <ac:spMk id="4" creationId="{F0DEF9EA-3099-5DA0-78DE-41644E773E20}"/>
          </ac:spMkLst>
        </pc:spChg>
        <pc:picChg chg="add mod">
          <ac:chgData name="Nicole Wyse" userId="07b4664f-f1c6-4eb3-b4df-0e3c8321d8b1" providerId="ADAL" clId="{5535D6B9-C5D0-4975-95CF-4EC1B682EFB9}" dt="2025-06-07T02:09:08.460" v="4541" actId="14100"/>
          <ac:picMkLst>
            <pc:docMk/>
            <pc:sldMk cId="3472738826" sldId="892"/>
            <ac:picMk id="6" creationId="{C617DFEB-94DC-DB18-B2A8-44210A65B94E}"/>
          </ac:picMkLst>
        </pc:picChg>
        <pc:picChg chg="add mod">
          <ac:chgData name="Nicole Wyse" userId="07b4664f-f1c6-4eb3-b4df-0e3c8321d8b1" providerId="ADAL" clId="{5535D6B9-C5D0-4975-95CF-4EC1B682EFB9}" dt="2025-06-07T02:09:02.790" v="4539" actId="1076"/>
          <ac:picMkLst>
            <pc:docMk/>
            <pc:sldMk cId="3472738826" sldId="892"/>
            <ac:picMk id="7" creationId="{B73793CD-F29B-8554-DD52-92E5442B2ABA}"/>
          </ac:picMkLst>
        </pc:picChg>
      </pc:sldChg>
      <pc:sldChg chg="addSp delSp modSp new mod">
        <pc:chgData name="Nicole Wyse" userId="07b4664f-f1c6-4eb3-b4df-0e3c8321d8b1" providerId="ADAL" clId="{5535D6B9-C5D0-4975-95CF-4EC1B682EFB9}" dt="2025-06-07T02:22:11.226" v="4883" actId="20577"/>
        <pc:sldMkLst>
          <pc:docMk/>
          <pc:sldMk cId="74694835" sldId="893"/>
        </pc:sldMkLst>
        <pc:spChg chg="mod">
          <ac:chgData name="Nicole Wyse" userId="07b4664f-f1c6-4eb3-b4df-0e3c8321d8b1" providerId="ADAL" clId="{5535D6B9-C5D0-4975-95CF-4EC1B682EFB9}" dt="2025-06-07T01:26:35.092" v="3366" actId="20577"/>
          <ac:spMkLst>
            <pc:docMk/>
            <pc:sldMk cId="74694835" sldId="893"/>
            <ac:spMk id="2" creationId="{FECF851D-9A62-0A68-3409-C23BE51A7EFF}"/>
          </ac:spMkLst>
        </pc:spChg>
        <pc:spChg chg="mod">
          <ac:chgData name="Nicole Wyse" userId="07b4664f-f1c6-4eb3-b4df-0e3c8321d8b1" providerId="ADAL" clId="{5535D6B9-C5D0-4975-95CF-4EC1B682EFB9}" dt="2025-06-07T02:22:11.226" v="4883" actId="20577"/>
          <ac:spMkLst>
            <pc:docMk/>
            <pc:sldMk cId="74694835" sldId="893"/>
            <ac:spMk id="3" creationId="{DCD69F8D-56B3-5978-ABD8-EDE6A78E79DB}"/>
          </ac:spMkLst>
        </pc:spChg>
        <pc:spChg chg="del">
          <ac:chgData name="Nicole Wyse" userId="07b4664f-f1c6-4eb3-b4df-0e3c8321d8b1" providerId="ADAL" clId="{5535D6B9-C5D0-4975-95CF-4EC1B682EFB9}" dt="2025-06-07T02:06:05.448" v="4235" actId="478"/>
          <ac:spMkLst>
            <pc:docMk/>
            <pc:sldMk cId="74694835" sldId="893"/>
            <ac:spMk id="4" creationId="{F4C0A98A-B1B1-A0A8-19DE-A09A162BFDA4}"/>
          </ac:spMkLst>
        </pc:spChg>
        <pc:picChg chg="add mod">
          <ac:chgData name="Nicole Wyse" userId="07b4664f-f1c6-4eb3-b4df-0e3c8321d8b1" providerId="ADAL" clId="{5535D6B9-C5D0-4975-95CF-4EC1B682EFB9}" dt="2025-06-07T02:16:30.519" v="4548" actId="1076"/>
          <ac:picMkLst>
            <pc:docMk/>
            <pc:sldMk cId="74694835" sldId="893"/>
            <ac:picMk id="6" creationId="{AD28AF06-C256-A774-6442-8D7B698C829C}"/>
          </ac:picMkLst>
        </pc:picChg>
      </pc:sldChg>
      <pc:sldMasterChg chg="delSldLayout">
        <pc:chgData name="Nicole Wyse" userId="07b4664f-f1c6-4eb3-b4df-0e3c8321d8b1" providerId="ADAL" clId="{5535D6B9-C5D0-4975-95CF-4EC1B682EFB9}" dt="2025-06-07T00:18:43.044" v="1844" actId="47"/>
        <pc:sldMasterMkLst>
          <pc:docMk/>
          <pc:sldMasterMk cId="0" sldId="2147483659"/>
        </pc:sldMasterMkLst>
        <pc:sldLayoutChg chg="del">
          <pc:chgData name="Nicole Wyse" userId="07b4664f-f1c6-4eb3-b4df-0e3c8321d8b1" providerId="ADAL" clId="{5535D6B9-C5D0-4975-95CF-4EC1B682EFB9}" dt="2025-06-07T00:18:43.044" v="1844" actId="47"/>
          <pc:sldLayoutMkLst>
            <pc:docMk/>
            <pc:sldMasterMk cId="0" sldId="2147483659"/>
            <pc:sldLayoutMk cId="0" sldId="2147483653"/>
          </pc:sldLayoutMkLst>
        </pc:sldLayoutChg>
        <pc:sldLayoutChg chg="del">
          <pc:chgData name="Nicole Wyse" userId="07b4664f-f1c6-4eb3-b4df-0e3c8321d8b1" providerId="ADAL" clId="{5535D6B9-C5D0-4975-95CF-4EC1B682EFB9}" dt="2025-06-04T16:55:40.305" v="199" actId="47"/>
          <pc:sldLayoutMkLst>
            <pc:docMk/>
            <pc:sldMasterMk cId="0" sldId="2147483659"/>
            <pc:sldLayoutMk cId="0" sldId="21474836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9ac2b801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9ac2b8015_0_7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89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0525" y="1193525"/>
            <a:ext cx="3992102" cy="15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4039009" cy="4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67;p13">
            <a:extLst>
              <a:ext uri="{FF2B5EF4-FFF2-40B4-BE49-F238E27FC236}">
                <a16:creationId xmlns:a16="http://schemas.microsoft.com/office/drawing/2014/main" id="{81C57D36-DF24-4851-80D2-78EE4119EB00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514350" y="3824577"/>
            <a:ext cx="3011068" cy="91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70;p13">
            <a:extLst>
              <a:ext uri="{FF2B5EF4-FFF2-40B4-BE49-F238E27FC236}">
                <a16:creationId xmlns:a16="http://schemas.microsoft.com/office/drawing/2014/main" id="{FE433735-56FA-452A-BD7B-8AEB29A4D4C5}"/>
              </a:ext>
            </a:extLst>
          </p:cNvPr>
          <p:cNvSpPr txBox="1">
            <a:spLocks/>
          </p:cNvSpPr>
          <p:nvPr userDrawn="1"/>
        </p:nvSpPr>
        <p:spPr>
          <a:xfrm>
            <a:off x="390525" y="738744"/>
            <a:ext cx="3992102" cy="418576"/>
          </a:xfrm>
          <a:prstGeom prst="rect">
            <a:avLst/>
          </a:prstGeom>
          <a:solidFill>
            <a:srgbClr val="FEB70D"/>
          </a:solidFill>
          <a:ln>
            <a:noFill/>
          </a:ln>
        </p:spPr>
        <p:txBody>
          <a:bodyPr spcFirstLastPara="1" wrap="square" lIns="54864" tIns="54864" rIns="54864" bIns="7315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SzPts val="990"/>
            </a:pPr>
            <a:endParaRPr lang="en-US" sz="1800" b="1" dirty="0">
              <a:solidFill>
                <a:srgbClr val="00444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AAEA4-3B9B-4748-B1FE-C6A4FD1D69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150" y="738188"/>
            <a:ext cx="3662363" cy="419100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rgbClr val="004445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20" name="Picture 19" descr="A statue of a person holding flowers&#10;&#10;Description automatically generated with medium confidence">
            <a:extLst>
              <a:ext uri="{FF2B5EF4-FFF2-40B4-BE49-F238E27FC236}">
                <a16:creationId xmlns:a16="http://schemas.microsoft.com/office/drawing/2014/main" id="{CDAAA579-71E2-4EB9-8F55-B3C3E5179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72"/>
          <a:stretch/>
        </p:blipFill>
        <p:spPr>
          <a:xfrm>
            <a:off x="5104991" y="0"/>
            <a:ext cx="403900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 userDrawn="1">
  <p:cSld name="1_Title only">
    <p:bg>
      <p:bgPr>
        <a:solidFill>
          <a:srgbClr val="27998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 flipH="1">
            <a:off x="0" y="726948"/>
            <a:ext cx="9144000" cy="44165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85798" y="16350"/>
            <a:ext cx="8239051" cy="710598"/>
          </a:xfrm>
          <a:prstGeom prst="rect">
            <a:avLst/>
          </a:prstGeom>
        </p:spPr>
        <p:txBody>
          <a:bodyPr spcFirstLastPara="1" wrap="square" lIns="0" tIns="0" rIns="0" bIns="9144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Montserrat ExtraBold" panose="00000900000000000000" pitchFamily="50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0E9B5-1738-470F-B9F9-FE8AEC437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482" y="4695623"/>
            <a:ext cx="1183300" cy="360907"/>
          </a:xfrm>
          <a:prstGeom prst="rect">
            <a:avLst/>
          </a:prstGeom>
        </p:spPr>
      </p:pic>
      <p:sp>
        <p:nvSpPr>
          <p:cNvPr id="6" name="Body Level One…">
            <a:extLst>
              <a:ext uri="{FF2B5EF4-FFF2-40B4-BE49-F238E27FC236}">
                <a16:creationId xmlns:a16="http://schemas.microsoft.com/office/drawing/2014/main" id="{44CC18A2-50E8-4E1B-8ECD-D92A79DF9D5D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85798" y="1011767"/>
            <a:ext cx="3657600" cy="361750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FAD8E512-901E-4075-85D4-54C50BDF60FC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794182" y="1011767"/>
            <a:ext cx="3657600" cy="361750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10023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ransition Slide">
    <p:bg>
      <p:bgPr>
        <a:solidFill>
          <a:srgbClr val="27998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 userDrawn="1"/>
        </p:nvSpPr>
        <p:spPr>
          <a:xfrm rot="10800000" flipH="1">
            <a:off x="0" y="257175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DC2A76-0143-4126-BC22-C9C6952AF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4900" y="4695623"/>
            <a:ext cx="1183300" cy="3609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39073D-B09B-4D65-9DC8-95768FAD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2400" cy="1570220"/>
          </a:xfrm>
        </p:spPr>
        <p:txBody>
          <a:bodyPr lIns="0" tIns="0" rIns="0" bIns="0">
            <a:normAutofit/>
          </a:bodyPr>
          <a:lstStyle>
            <a:lvl1pPr algn="ctr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BA624-500D-4242-B3FF-2F67BCF413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751138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549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 userDrawn="1">
  <p:cSld name="Chart">
    <p:bg>
      <p:bgPr>
        <a:solidFill>
          <a:srgbClr val="27998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 flipH="1">
            <a:off x="0" y="257175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DC2A76-0143-4126-BC22-C9C6952AF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482" y="4695623"/>
            <a:ext cx="1183300" cy="3609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2AD2931-984E-45DC-80B8-28B313DB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7081"/>
            <a:ext cx="7772400" cy="767700"/>
          </a:xfrm>
        </p:spPr>
        <p:txBody>
          <a:bodyPr lIns="0" tIns="0" rIns="0" bIns="0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E422E5AE-FCC6-432C-92FD-A0A964D1F17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85800" y="1296988"/>
            <a:ext cx="7772400" cy="3291840"/>
          </a:xfrm>
          <a:solidFill>
            <a:schemeClr val="bg1"/>
          </a:solidFill>
        </p:spPr>
        <p:txBody>
          <a:bodyPr/>
          <a:lstStyle>
            <a:lvl1pPr marL="11430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0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 userDrawn="1">
  <p:cSld name="SmartArt">
    <p:bg>
      <p:bgPr>
        <a:solidFill>
          <a:srgbClr val="27998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 flipH="1">
            <a:off x="0" y="257175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DC2A76-0143-4126-BC22-C9C6952AF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482" y="4695623"/>
            <a:ext cx="1183300" cy="3609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2AD2931-984E-45DC-80B8-28B313DB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7081"/>
            <a:ext cx="7772400" cy="767700"/>
          </a:xfrm>
        </p:spPr>
        <p:txBody>
          <a:bodyPr lIns="0" tIns="0" rIns="0" bIns="0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C23E48DF-A7F7-44A2-B079-F5F583CC53DF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5800" y="1296988"/>
            <a:ext cx="7772400" cy="329184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6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 userDrawn="1">
  <p:cSld name="Table">
    <p:bg>
      <p:bgPr>
        <a:solidFill>
          <a:srgbClr val="27998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 flipH="1">
            <a:off x="0" y="257175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DC2A76-0143-4126-BC22-C9C6952AF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482" y="4695623"/>
            <a:ext cx="1183300" cy="3609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2AD2931-984E-45DC-80B8-28B313DB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7081"/>
            <a:ext cx="7772400" cy="767700"/>
          </a:xfrm>
        </p:spPr>
        <p:txBody>
          <a:bodyPr lIns="0" tIns="0" rIns="0" bIns="0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FE5E005-F33F-49FA-84CE-5AFCF7BAAC6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85800" y="1296988"/>
            <a:ext cx="7772400" cy="32893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50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 preserve="1">
  <p:cSld name="1_Title only">
    <p:bg>
      <p:bgPr>
        <a:solidFill>
          <a:srgbClr val="27998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85798" y="16350"/>
            <a:ext cx="5897035" cy="6027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Montserrat ExtraBold" panose="00000900000000000000" pitchFamily="50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505662-93C7-4739-B77B-079344A68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482" y="4695623"/>
            <a:ext cx="1183300" cy="3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26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 preserve="1" userDrawn="1">
  <p:cSld name="Call Out, Left">
    <p:bg>
      <p:bgPr>
        <a:solidFill>
          <a:srgbClr val="279989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11C17D4-A974-488D-B319-5BB44CF98F2E}"/>
              </a:ext>
            </a:extLst>
          </p:cNvPr>
          <p:cNvSpPr/>
          <p:nvPr userDrawn="1"/>
        </p:nvSpPr>
        <p:spPr>
          <a:xfrm>
            <a:off x="438790" y="649185"/>
            <a:ext cx="4572000" cy="3845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E835D7-B8BA-46F3-8A9C-D76F5DD7F0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657600" cy="51435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114300" indent="0" algn="ctr">
              <a:buNone/>
              <a:defRPr i="1"/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B4C803-0118-4931-8F6C-0B2B82402B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8500" y="1390650"/>
            <a:ext cx="4098352" cy="2795588"/>
          </a:xfrm>
        </p:spPr>
        <p:txBody>
          <a:bodyPr lIns="0" tIns="0" rIns="0"/>
          <a:lstStyle>
            <a:lvl1pPr marL="114300" indent="0">
              <a:buNone/>
              <a:defRPr/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86A390-46DA-4DFE-92E7-FA78E2565513}"/>
              </a:ext>
            </a:extLst>
          </p:cNvPr>
          <p:cNvSpPr/>
          <p:nvPr userDrawn="1"/>
        </p:nvSpPr>
        <p:spPr>
          <a:xfrm>
            <a:off x="438789" y="649185"/>
            <a:ext cx="4572000" cy="497563"/>
          </a:xfrm>
          <a:prstGeom prst="rect">
            <a:avLst/>
          </a:prstGeom>
          <a:solidFill>
            <a:srgbClr val="FEB7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l"/>
            <a:endParaRPr lang="en-US" dirty="0">
              <a:solidFill>
                <a:srgbClr val="004445"/>
              </a:solidFill>
              <a:latin typeface="+mj-lt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612A47-2869-4359-9D45-03BA478302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500" y="649288"/>
            <a:ext cx="4098352" cy="49688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600">
                <a:solidFill>
                  <a:srgbClr val="004445"/>
                </a:solidFill>
                <a:latin typeface="+mj-lt"/>
              </a:defRPr>
            </a:lvl1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18154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 preserve="1" userDrawn="1">
  <p:cSld name="Call Out, Right">
    <p:bg>
      <p:bgPr>
        <a:solidFill>
          <a:srgbClr val="279989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11C17D4-A974-488D-B319-5BB44CF98F2E}"/>
              </a:ext>
            </a:extLst>
          </p:cNvPr>
          <p:cNvSpPr/>
          <p:nvPr userDrawn="1"/>
        </p:nvSpPr>
        <p:spPr>
          <a:xfrm>
            <a:off x="4128659" y="649185"/>
            <a:ext cx="4572000" cy="3845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E835D7-B8BA-46F3-8A9C-D76F5DD7F0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657600" cy="51435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114300" indent="0" algn="ctr">
              <a:buNone/>
              <a:defRPr i="1"/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B4C803-0118-4931-8F6C-0B2B82402B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8370" y="1390650"/>
            <a:ext cx="3994878" cy="2795588"/>
          </a:xfrm>
        </p:spPr>
        <p:txBody>
          <a:bodyPr lIns="0" tIns="0" rIns="0"/>
          <a:lstStyle>
            <a:lvl1pPr marL="114300" indent="0">
              <a:buNone/>
              <a:defRPr/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86A390-46DA-4DFE-92E7-FA78E2565513}"/>
              </a:ext>
            </a:extLst>
          </p:cNvPr>
          <p:cNvSpPr/>
          <p:nvPr userDrawn="1"/>
        </p:nvSpPr>
        <p:spPr>
          <a:xfrm>
            <a:off x="4128658" y="649185"/>
            <a:ext cx="4572000" cy="497563"/>
          </a:xfrm>
          <a:prstGeom prst="rect">
            <a:avLst/>
          </a:prstGeom>
          <a:solidFill>
            <a:srgbClr val="FEB7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l"/>
            <a:endParaRPr lang="en-US" dirty="0">
              <a:solidFill>
                <a:srgbClr val="004445"/>
              </a:solidFill>
              <a:latin typeface="+mj-lt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612A47-2869-4359-9D45-03BA478302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8370" y="649288"/>
            <a:ext cx="3994878" cy="49688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600">
                <a:solidFill>
                  <a:srgbClr val="004445"/>
                </a:solidFill>
                <a:latin typeface="+mj-lt"/>
              </a:defRPr>
            </a:lvl1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489867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hank You, Message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 hasCustomPrompt="1"/>
          </p:nvPr>
        </p:nvSpPr>
        <p:spPr>
          <a:xfrm>
            <a:off x="390525" y="857927"/>
            <a:ext cx="3992102" cy="674817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dirty="0"/>
              <a:t>Thank You</a:t>
            </a: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0525" y="1667655"/>
            <a:ext cx="4039009" cy="2156921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67;p13">
            <a:extLst>
              <a:ext uri="{FF2B5EF4-FFF2-40B4-BE49-F238E27FC236}">
                <a16:creationId xmlns:a16="http://schemas.microsoft.com/office/drawing/2014/main" id="{81C57D36-DF24-4851-80D2-78EE4119EB00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518098" y="3826385"/>
            <a:ext cx="3011068" cy="91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statue of a person holding flowers&#10;&#10;Description automatically generated with medium confidence">
            <a:extLst>
              <a:ext uri="{FF2B5EF4-FFF2-40B4-BE49-F238E27FC236}">
                <a16:creationId xmlns:a16="http://schemas.microsoft.com/office/drawing/2014/main" id="{4AAB4E5E-6EEA-40D8-9A95-492E9C4DA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8" t="6892" r="-1" b="1148"/>
          <a:stretch/>
        </p:blipFill>
        <p:spPr>
          <a:xfrm>
            <a:off x="5104991" y="0"/>
            <a:ext cx="40390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77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hank You, Address, Phone, Email, URL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B5B8896-018B-4DE1-8CE1-5B1586CFE5EC}"/>
              </a:ext>
            </a:extLst>
          </p:cNvPr>
          <p:cNvSpPr/>
          <p:nvPr userDrawn="1"/>
        </p:nvSpPr>
        <p:spPr>
          <a:xfrm>
            <a:off x="4539" y="-421605"/>
            <a:ext cx="5100452" cy="1640690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 sz="18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 hasCustomPrompt="1"/>
          </p:nvPr>
        </p:nvSpPr>
        <p:spPr>
          <a:xfrm>
            <a:off x="480465" y="434891"/>
            <a:ext cx="3992102" cy="674817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dirty="0"/>
              <a:t>Thank You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Picture 13" descr="A statue of a person holding flowers&#10;&#10;Description automatically generated with medium confidence">
            <a:extLst>
              <a:ext uri="{FF2B5EF4-FFF2-40B4-BE49-F238E27FC236}">
                <a16:creationId xmlns:a16="http://schemas.microsoft.com/office/drawing/2014/main" id="{4AAB4E5E-6EEA-40D8-9A95-492E9C4DA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8" t="6892" r="-1" b="1148"/>
          <a:stretch/>
        </p:blipFill>
        <p:spPr>
          <a:xfrm>
            <a:off x="5104991" y="0"/>
            <a:ext cx="4039009" cy="5143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9218930-50E6-403A-969C-B1F44934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3997" y="1449333"/>
            <a:ext cx="365455" cy="365455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D6DECD1-324F-45AC-BF3C-B225B523B4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863" y="1486175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7099E31-6EF6-470B-BB91-CDD9FAF232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23997" y="2079392"/>
            <a:ext cx="365455" cy="365455"/>
          </a:xfrm>
          <a:prstGeom prst="rect">
            <a:avLst/>
          </a:prstGeom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FE1273A-53A2-4D63-8958-DC8252F5EF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1863" y="2115126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7B7EDFB-AAE6-4BD0-9B92-ABB43FAFC8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23997" y="3339511"/>
            <a:ext cx="365455" cy="365455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D999EA4-53CC-4613-9119-74809CB54C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1863" y="3376353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FFE43F9-67DF-48FA-8C61-E22F894EECB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23997" y="2709451"/>
            <a:ext cx="365455" cy="365455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FC45F5F-CB38-402B-8BD6-250B37E3BC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1863" y="2747671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1" name="Google Shape;67;p13">
            <a:extLst>
              <a:ext uri="{FF2B5EF4-FFF2-40B4-BE49-F238E27FC236}">
                <a16:creationId xmlns:a16="http://schemas.microsoft.com/office/drawing/2014/main" id="{F2B20625-0962-43DC-A998-BDC598FF7436}"/>
              </a:ext>
            </a:extLst>
          </p:cNvPr>
          <p:cNvPicPr preferRelativeResize="0"/>
          <p:nvPr userDrawn="1"/>
        </p:nvPicPr>
        <p:blipFill>
          <a:blip r:embed="rId7"/>
          <a:srcRect/>
          <a:stretch/>
        </p:blipFill>
        <p:spPr>
          <a:xfrm>
            <a:off x="353049" y="3790234"/>
            <a:ext cx="3011068" cy="91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21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0525" y="1193525"/>
            <a:ext cx="3992102" cy="15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4039009" cy="4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5DE32A9-4DE2-451B-B42D-9A1C7AA1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4991" y="0"/>
            <a:ext cx="4039009" cy="51435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114300" indent="0" algn="ctr">
              <a:buNone/>
              <a:defRPr i="1"/>
            </a:lvl1pPr>
          </a:lstStyle>
          <a:p>
            <a:endParaRPr lang="en-US" dirty="0"/>
          </a:p>
        </p:txBody>
      </p:sp>
      <p:pic>
        <p:nvPicPr>
          <p:cNvPr id="16" name="Google Shape;67;p13">
            <a:extLst>
              <a:ext uri="{FF2B5EF4-FFF2-40B4-BE49-F238E27FC236}">
                <a16:creationId xmlns:a16="http://schemas.microsoft.com/office/drawing/2014/main" id="{81C57D36-DF24-4851-80D2-78EE4119EB00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514350" y="3824577"/>
            <a:ext cx="3011068" cy="91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70;p13">
            <a:extLst>
              <a:ext uri="{FF2B5EF4-FFF2-40B4-BE49-F238E27FC236}">
                <a16:creationId xmlns:a16="http://schemas.microsoft.com/office/drawing/2014/main" id="{FE433735-56FA-452A-BD7B-8AEB29A4D4C5}"/>
              </a:ext>
            </a:extLst>
          </p:cNvPr>
          <p:cNvSpPr txBox="1">
            <a:spLocks/>
          </p:cNvSpPr>
          <p:nvPr userDrawn="1"/>
        </p:nvSpPr>
        <p:spPr>
          <a:xfrm>
            <a:off x="390525" y="738744"/>
            <a:ext cx="3992102" cy="418576"/>
          </a:xfrm>
          <a:prstGeom prst="rect">
            <a:avLst/>
          </a:prstGeom>
          <a:solidFill>
            <a:srgbClr val="FEB70D"/>
          </a:solidFill>
          <a:ln>
            <a:noFill/>
          </a:ln>
        </p:spPr>
        <p:txBody>
          <a:bodyPr spcFirstLastPara="1" wrap="square" lIns="54864" tIns="54864" rIns="54864" bIns="7315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SzPts val="990"/>
            </a:pPr>
            <a:endParaRPr lang="en-US" sz="1800" b="1" dirty="0">
              <a:solidFill>
                <a:srgbClr val="00444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AAEA4-3B9B-4748-B1FE-C6A4FD1D69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150" y="738188"/>
            <a:ext cx="3662363" cy="419100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rgbClr val="004445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67677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hank You, URL, Facebook, Twitter, YouTube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B5B8896-018B-4DE1-8CE1-5B1586CFE5EC}"/>
              </a:ext>
            </a:extLst>
          </p:cNvPr>
          <p:cNvSpPr/>
          <p:nvPr userDrawn="1"/>
        </p:nvSpPr>
        <p:spPr>
          <a:xfrm>
            <a:off x="4539" y="-421605"/>
            <a:ext cx="5100452" cy="1640690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 sz="18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 hasCustomPrompt="1"/>
          </p:nvPr>
        </p:nvSpPr>
        <p:spPr>
          <a:xfrm>
            <a:off x="480465" y="434891"/>
            <a:ext cx="3992102" cy="674817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dirty="0"/>
              <a:t>Thank You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Picture 13" descr="A statue of a person holding flowers&#10;&#10;Description automatically generated with medium confidence">
            <a:extLst>
              <a:ext uri="{FF2B5EF4-FFF2-40B4-BE49-F238E27FC236}">
                <a16:creationId xmlns:a16="http://schemas.microsoft.com/office/drawing/2014/main" id="{4AAB4E5E-6EEA-40D8-9A95-492E9C4DA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8" t="6892" r="-1" b="1148"/>
          <a:stretch/>
        </p:blipFill>
        <p:spPr>
          <a:xfrm>
            <a:off x="5104991" y="0"/>
            <a:ext cx="4039009" cy="5143500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D6DECD1-324F-45AC-BF3C-B225B523B4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863" y="1484243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FE1273A-53A2-4D63-8958-DC8252F5EF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1863" y="2114946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7B7EDFB-AAE6-4BD0-9B92-ABB43FAFC8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3997" y="1486377"/>
            <a:ext cx="365455" cy="365455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D999EA4-53CC-4613-9119-74809CB54C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1863" y="3376352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FC45F5F-CB38-402B-8BD6-250B37E3BC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1863" y="2745649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D6D9EF-B18C-45B9-A695-0F3D4B716A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3997" y="2110278"/>
            <a:ext cx="365760" cy="3660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74405D-57E3-43EB-AD40-D285B7FE5F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23997" y="2712841"/>
            <a:ext cx="365760" cy="3657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ABE569-3B1D-4376-BC44-608B9800E4A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24149" y="3357779"/>
            <a:ext cx="365455" cy="365760"/>
          </a:xfrm>
          <a:prstGeom prst="rect">
            <a:avLst/>
          </a:prstGeom>
        </p:spPr>
      </p:pic>
      <p:pic>
        <p:nvPicPr>
          <p:cNvPr id="20" name="Google Shape;67;p13">
            <a:extLst>
              <a:ext uri="{FF2B5EF4-FFF2-40B4-BE49-F238E27FC236}">
                <a16:creationId xmlns:a16="http://schemas.microsoft.com/office/drawing/2014/main" id="{2EC9AE4B-0CA3-4F0B-9EC5-ED10315F6BCA}"/>
              </a:ext>
            </a:extLst>
          </p:cNvPr>
          <p:cNvPicPr preferRelativeResize="0"/>
          <p:nvPr userDrawn="1"/>
        </p:nvPicPr>
        <p:blipFill>
          <a:blip r:embed="rId7"/>
          <a:srcRect/>
          <a:stretch/>
        </p:blipFill>
        <p:spPr>
          <a:xfrm>
            <a:off x="345711" y="3826385"/>
            <a:ext cx="3011068" cy="91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541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hank You, All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B5B8896-018B-4DE1-8CE1-5B1586CFE5EC}"/>
              </a:ext>
            </a:extLst>
          </p:cNvPr>
          <p:cNvSpPr/>
          <p:nvPr userDrawn="1"/>
        </p:nvSpPr>
        <p:spPr>
          <a:xfrm>
            <a:off x="4540" y="4950"/>
            <a:ext cx="5100452" cy="1166628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 sz="18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 hasCustomPrompt="1"/>
          </p:nvPr>
        </p:nvSpPr>
        <p:spPr>
          <a:xfrm>
            <a:off x="390525" y="380879"/>
            <a:ext cx="3992102" cy="674817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dirty="0"/>
              <a:t>Thank You</a:t>
            </a: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31387" y="3421983"/>
            <a:ext cx="3383970" cy="365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Picture 13" descr="A statue of a person holding flowers&#10;&#10;Description automatically generated with medium confidence">
            <a:extLst>
              <a:ext uri="{FF2B5EF4-FFF2-40B4-BE49-F238E27FC236}">
                <a16:creationId xmlns:a16="http://schemas.microsoft.com/office/drawing/2014/main" id="{4AAB4E5E-6EEA-40D8-9A95-492E9C4DA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8" t="6892" r="-1" b="1148"/>
          <a:stretch/>
        </p:blipFill>
        <p:spPr>
          <a:xfrm>
            <a:off x="5104991" y="0"/>
            <a:ext cx="4039009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0412EC-8D19-455F-B3FF-6D9F785936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997" y="3421678"/>
            <a:ext cx="365760" cy="3660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3412CC-FEDA-434B-A8C3-052FFE7C01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23997" y="3919690"/>
            <a:ext cx="365760" cy="3657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EE60D-06A1-4774-B1A0-B270D7C48B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015" y="3956837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51781D-89C2-4D01-9241-A8C51B5ECA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24149" y="4410285"/>
            <a:ext cx="365455" cy="365760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DDDE0C8-53CF-4B4A-9510-7EE516D80B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1863" y="4447432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9218930-50E6-403A-969C-B1F4493469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23997" y="1318923"/>
            <a:ext cx="365455" cy="365455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D6DECD1-324F-45AC-BF3C-B225B523B4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863" y="1355918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7099E31-6EF6-470B-BB91-CDD9FAF232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423997" y="1801719"/>
            <a:ext cx="365455" cy="365455"/>
          </a:xfrm>
          <a:prstGeom prst="rect">
            <a:avLst/>
          </a:prstGeom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FE1273A-53A2-4D63-8958-DC8252F5EF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1863" y="1838714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7B7EDFB-AAE6-4BD0-9B92-ABB43FAFC88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423997" y="2909030"/>
            <a:ext cx="365455" cy="365455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D999EA4-53CC-4613-9119-74809CB54C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1863" y="2946025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FFE43F9-67DF-48FA-8C61-E22F894EECB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423997" y="2280348"/>
            <a:ext cx="365455" cy="365455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FC45F5F-CB38-402B-8BD6-250B37E3BC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1863" y="2317343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646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 userDrawn="1">
  <p:cSld name="Big Text, Subtitle">
    <p:bg>
      <p:bgPr>
        <a:solidFill>
          <a:srgbClr val="279989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C3C79-8EED-43F1-A883-03905119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2843447"/>
          </a:xfrm>
        </p:spPr>
        <p:txBody>
          <a:bodyPr lIns="0" tIns="0" rIns="0" bIns="0" anchor="b" anchorCtr="0">
            <a:normAutofit/>
          </a:bodyPr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DDD48-BEDA-445B-A459-16FE69462F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3339036"/>
            <a:ext cx="7772400" cy="685800"/>
          </a:xfrm>
        </p:spPr>
        <p:txBody>
          <a:bodyPr/>
          <a:lstStyle>
            <a:lvl1pPr marL="114300" indent="0" algn="ctr">
              <a:buNone/>
              <a:defRPr>
                <a:solidFill>
                  <a:schemeClr val="bg1"/>
                </a:solidFill>
                <a:latin typeface="Montserrat SemiBold" panose="00000700000000000000" pitchFamily="50" charset="0"/>
              </a:defRPr>
            </a:lvl1pPr>
            <a:lvl2pPr marL="5969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541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5113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685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974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 userDrawn="1">
  <p:cSld name="Blank">
    <p:bg>
      <p:bgPr>
        <a:solidFill>
          <a:schemeClr val="bg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,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111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Blank, Green Textured Backround">
    <p:bg>
      <p:bgPr>
        <a:solidFill>
          <a:srgbClr val="279989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566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5236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0525" y="857927"/>
            <a:ext cx="3992102" cy="1894998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4039009" cy="4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67;p13">
            <a:extLst>
              <a:ext uri="{FF2B5EF4-FFF2-40B4-BE49-F238E27FC236}">
                <a16:creationId xmlns:a16="http://schemas.microsoft.com/office/drawing/2014/main" id="{81C57D36-DF24-4851-80D2-78EE4119EB00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514350" y="3824577"/>
            <a:ext cx="3011068" cy="91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statue of a person holding flowers&#10;&#10;Description automatically generated with medium confidence">
            <a:extLst>
              <a:ext uri="{FF2B5EF4-FFF2-40B4-BE49-F238E27FC236}">
                <a16:creationId xmlns:a16="http://schemas.microsoft.com/office/drawing/2014/main" id="{4AAB4E5E-6EEA-40D8-9A95-492E9C4DA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8" t="6892" r="-1" b="1148"/>
          <a:stretch/>
        </p:blipFill>
        <p:spPr>
          <a:xfrm>
            <a:off x="5104991" y="0"/>
            <a:ext cx="40390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6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0525" y="857927"/>
            <a:ext cx="3992102" cy="1894998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4039009" cy="4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5DE32A9-4DE2-451B-B42D-9A1C7AA1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4991" y="0"/>
            <a:ext cx="4039009" cy="51435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114300" indent="0" algn="ctr">
              <a:buNone/>
              <a:defRPr i="1"/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2C92CC-CB33-4A2F-B198-693A50FEF473}"/>
              </a:ext>
            </a:extLst>
          </p:cNvPr>
          <p:cNvSpPr/>
          <p:nvPr userDrawn="1"/>
        </p:nvSpPr>
        <p:spPr>
          <a:xfrm>
            <a:off x="4540" y="4676932"/>
            <a:ext cx="5100452" cy="467676"/>
          </a:xfrm>
          <a:prstGeom prst="rect">
            <a:avLst/>
          </a:prstGeom>
          <a:solidFill>
            <a:srgbClr val="FEB7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8A4AB-1A08-40BA-A511-71DD1A4E7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857" y="3206682"/>
            <a:ext cx="2757408" cy="13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0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0525" y="857927"/>
            <a:ext cx="3992102" cy="1894998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4039009" cy="4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5DE32A9-4DE2-451B-B42D-9A1C7AA1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4991" y="0"/>
            <a:ext cx="4039009" cy="51435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114300" indent="0" algn="ctr">
              <a:buNone/>
              <a:defRPr i="1"/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2C92CC-CB33-4A2F-B198-693A50FEF473}"/>
              </a:ext>
            </a:extLst>
          </p:cNvPr>
          <p:cNvSpPr/>
          <p:nvPr userDrawn="1"/>
        </p:nvSpPr>
        <p:spPr>
          <a:xfrm>
            <a:off x="4540" y="4676932"/>
            <a:ext cx="5100452" cy="467676"/>
          </a:xfrm>
          <a:prstGeom prst="rect">
            <a:avLst/>
          </a:prstGeom>
          <a:solidFill>
            <a:srgbClr val="FEB7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57A84A-56E9-4B02-8F46-981AE8EA25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0529" y="4837121"/>
            <a:ext cx="2809872" cy="3161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38A4AB-1A08-40BA-A511-71DD1A4E70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857" y="3206682"/>
            <a:ext cx="2757408" cy="13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7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0525" y="857927"/>
            <a:ext cx="3992102" cy="1894998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4039009" cy="4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5DE32A9-4DE2-451B-B42D-9A1C7AA1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4991" y="0"/>
            <a:ext cx="4039009" cy="51435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114300" indent="0" algn="ctr">
              <a:buNone/>
              <a:defRPr i="1"/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2C92CC-CB33-4A2F-B198-693A50FEF473}"/>
              </a:ext>
            </a:extLst>
          </p:cNvPr>
          <p:cNvSpPr/>
          <p:nvPr userDrawn="1"/>
        </p:nvSpPr>
        <p:spPr>
          <a:xfrm>
            <a:off x="4540" y="4676932"/>
            <a:ext cx="5100452" cy="467676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57A84A-56E9-4B02-8F46-981AE8EA25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0529" y="4837121"/>
            <a:ext cx="2809872" cy="3161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38A4AB-1A08-40BA-A511-71DD1A4E70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857" y="3206682"/>
            <a:ext cx="2757408" cy="13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1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0525" y="857927"/>
            <a:ext cx="3992102" cy="1894998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4039009" cy="4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5DE32A9-4DE2-451B-B42D-9A1C7AA1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4991" y="0"/>
            <a:ext cx="4039009" cy="51435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114300" indent="0" algn="ctr">
              <a:buNone/>
              <a:defRPr i="1"/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2C92CC-CB33-4A2F-B198-693A50FEF473}"/>
              </a:ext>
            </a:extLst>
          </p:cNvPr>
          <p:cNvSpPr/>
          <p:nvPr userDrawn="1"/>
        </p:nvSpPr>
        <p:spPr>
          <a:xfrm>
            <a:off x="4540" y="4676932"/>
            <a:ext cx="5100452" cy="467676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8A4AB-1A08-40BA-A511-71DD1A4E7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857" y="3206682"/>
            <a:ext cx="2757408" cy="13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1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preserve="1" userDrawn="1">
  <p:cSld name="1_Title and two columns">
    <p:bg>
      <p:bgPr>
        <a:solidFill>
          <a:srgbClr val="279989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rot="10800000" flipH="1">
            <a:off x="0" y="701228"/>
            <a:ext cx="9144000" cy="44422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32;p6">
            <a:extLst>
              <a:ext uri="{FF2B5EF4-FFF2-40B4-BE49-F238E27FC236}">
                <a16:creationId xmlns:a16="http://schemas.microsoft.com/office/drawing/2014/main" id="{3859DCE9-401E-4106-9B3B-353227A74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98" y="16350"/>
            <a:ext cx="8239051" cy="710598"/>
          </a:xfrm>
          <a:prstGeom prst="rect">
            <a:avLst/>
          </a:prstGeom>
        </p:spPr>
        <p:txBody>
          <a:bodyPr spcFirstLastPara="1" wrap="square" lIns="0" tIns="0" rIns="0" bIns="9144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Montserrat ExtraBold" panose="00000900000000000000" pitchFamily="50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E703A5C7-FB27-4C12-AF7E-ECD1531EE26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85798" y="1011767"/>
            <a:ext cx="7769282" cy="361750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A8557C-6DFC-45C2-B7C8-626B505F6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482" y="4695623"/>
            <a:ext cx="1183300" cy="3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8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userDrawn="1">
  <p:cSld name="TITLE_ONLY">
    <p:bg>
      <p:bgPr>
        <a:solidFill>
          <a:srgbClr val="27998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 flipH="1">
            <a:off x="0" y="726948"/>
            <a:ext cx="9144000" cy="44165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85798" y="16350"/>
            <a:ext cx="8239051" cy="710598"/>
          </a:xfrm>
          <a:prstGeom prst="rect">
            <a:avLst/>
          </a:prstGeom>
        </p:spPr>
        <p:txBody>
          <a:bodyPr spcFirstLastPara="1" wrap="square" lIns="0" tIns="0" rIns="0" bIns="9144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Montserrat ExtraBold" panose="00000900000000000000" pitchFamily="50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0E9B5-1738-470F-B9F9-FE8AEC437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482" y="4695623"/>
            <a:ext cx="1183300" cy="360907"/>
          </a:xfrm>
          <a:prstGeom prst="rect">
            <a:avLst/>
          </a:prstGeom>
        </p:spPr>
      </p:pic>
      <p:sp>
        <p:nvSpPr>
          <p:cNvPr id="6" name="Body Level One…">
            <a:extLst>
              <a:ext uri="{FF2B5EF4-FFF2-40B4-BE49-F238E27FC236}">
                <a16:creationId xmlns:a16="http://schemas.microsoft.com/office/drawing/2014/main" id="{44CC18A2-50E8-4E1B-8ECD-D92A79DF9D5D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85798" y="1011767"/>
            <a:ext cx="7769282" cy="361750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27998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16;p52">
            <a:extLst>
              <a:ext uri="{FF2B5EF4-FFF2-40B4-BE49-F238E27FC236}">
                <a16:creationId xmlns:a16="http://schemas.microsoft.com/office/drawing/2014/main" id="{9D7A5DB8-E419-42EB-8A0D-27DC8496FF62}"/>
              </a:ext>
            </a:extLst>
          </p:cNvPr>
          <p:cNvPicPr preferRelativeResize="0"/>
          <p:nvPr userDrawn="1"/>
        </p:nvPicPr>
        <p:blipFill rotWithShape="1">
          <a:blip r:embed="rId28">
            <a:alphaModFix amt="23000"/>
          </a:blip>
          <a:srcRect l="22141" t="11779" r="13573" b="33985"/>
          <a:stretch/>
        </p:blipFill>
        <p:spPr>
          <a:xfrm>
            <a:off x="109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330DAC-9184-49BC-9346-165AB3929B91}"/>
              </a:ext>
            </a:extLst>
          </p:cNvPr>
          <p:cNvSpPr/>
          <p:nvPr userDrawn="1"/>
        </p:nvSpPr>
        <p:spPr>
          <a:xfrm>
            <a:off x="0" y="2286"/>
            <a:ext cx="9144000" cy="5138928"/>
          </a:xfrm>
          <a:prstGeom prst="rect">
            <a:avLst/>
          </a:prstGeom>
          <a:solidFill>
            <a:srgbClr val="27998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6" r:id="rId2"/>
    <p:sldLayoutId id="2147483667" r:id="rId3"/>
    <p:sldLayoutId id="2147483668" r:id="rId4"/>
    <p:sldLayoutId id="2147483672" r:id="rId5"/>
    <p:sldLayoutId id="2147483670" r:id="rId6"/>
    <p:sldLayoutId id="2147483673" r:id="rId7"/>
    <p:sldLayoutId id="2147483664" r:id="rId8"/>
    <p:sldLayoutId id="2147483652" r:id="rId9"/>
    <p:sldLayoutId id="2147483676" r:id="rId10"/>
    <p:sldLayoutId id="2147483663" r:id="rId11"/>
    <p:sldLayoutId id="2147483678" r:id="rId12"/>
    <p:sldLayoutId id="2147483677" r:id="rId13"/>
    <p:sldLayoutId id="2147483669" r:id="rId14"/>
    <p:sldLayoutId id="2147483660" r:id="rId15"/>
    <p:sldLayoutId id="2147483665" r:id="rId16"/>
    <p:sldLayoutId id="2147483674" r:id="rId17"/>
    <p:sldLayoutId id="2147483681" r:id="rId18"/>
    <p:sldLayoutId id="2147483683" r:id="rId19"/>
    <p:sldLayoutId id="2147483684" r:id="rId20"/>
    <p:sldLayoutId id="2147483682" r:id="rId21"/>
    <p:sldLayoutId id="2147483680" r:id="rId22"/>
    <p:sldLayoutId id="2147483657" r:id="rId23"/>
    <p:sldLayoutId id="2147483661" r:id="rId24"/>
    <p:sldLayoutId id="2147483679" r:id="rId25"/>
    <p:sldLayoutId id="2147483662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1544880-0EBC-4BA4-9309-003EEF786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525" y="1442861"/>
            <a:ext cx="3992102" cy="1559400"/>
          </a:xfrm>
        </p:spPr>
        <p:txBody>
          <a:bodyPr>
            <a:normAutofit/>
          </a:bodyPr>
          <a:lstStyle/>
          <a:p>
            <a:r>
              <a:rPr lang="en-US" sz="2400" dirty="0"/>
              <a:t>Management Roles &amp; Responsibilities – Training &amp; Development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7247D867-E554-4478-B590-683F6871B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525" y="3002261"/>
            <a:ext cx="4039009" cy="4329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Nicole Wyse, Chief Operations Officer</a:t>
            </a:r>
          </a:p>
          <a:p>
            <a:r>
              <a:rPr lang="en-US" dirty="0"/>
              <a:t>Housing and Revitalization Department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576010D-D0D8-4D59-8A5B-5F7C308BBB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NCDA Annual Conference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7932E-3C0F-2ED0-0426-7126C49A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and Procedures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A3F77B-4648-A8F4-0225-D78E77510971}"/>
              </a:ext>
            </a:extLst>
          </p:cNvPr>
          <p:cNvSpPr txBox="1"/>
          <p:nvPr/>
        </p:nvSpPr>
        <p:spPr>
          <a:xfrm>
            <a:off x="218280" y="798392"/>
            <a:ext cx="4572000" cy="2618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-342900">
              <a:lnSpc>
                <a:spcPct val="115000"/>
              </a:lnSpc>
              <a:buClr>
                <a:schemeClr val="lt2"/>
              </a:buClr>
              <a:buSzPts val="1800"/>
              <a:buFont typeface="Roboto"/>
              <a:buChar char="●"/>
            </a:pPr>
            <a:r>
              <a:rPr lang="en-US" sz="1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Having updated and effective P&amp;P’s, and training your staff regularly on them, is important to the administration of your programs and the development of your staff. </a:t>
            </a:r>
          </a:p>
          <a:p>
            <a:pPr marL="114300" lvl="1">
              <a:lnSpc>
                <a:spcPct val="115000"/>
              </a:lnSpc>
              <a:buClr>
                <a:schemeClr val="lt2"/>
              </a:buClr>
              <a:buSzPts val="1800"/>
            </a:pPr>
            <a:endParaRPr lang="en-US" sz="1800" dirty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1" indent="-342900">
              <a:lnSpc>
                <a:spcPct val="115000"/>
              </a:lnSpc>
              <a:buClr>
                <a:schemeClr val="lt2"/>
              </a:buClr>
              <a:buSzPts val="1800"/>
              <a:buFont typeface="Roboto"/>
              <a:buChar char="●"/>
            </a:pPr>
            <a:r>
              <a:rPr lang="en-US" sz="1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Policies and procedures are necessary for a number of reasons: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53A9BF-30AC-0096-42B6-2195F6CCF42A}"/>
              </a:ext>
            </a:extLst>
          </p:cNvPr>
          <p:cNvSpPr txBox="1"/>
          <p:nvPr/>
        </p:nvSpPr>
        <p:spPr>
          <a:xfrm>
            <a:off x="685798" y="3355383"/>
            <a:ext cx="4572000" cy="1771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4" indent="-342900">
              <a:lnSpc>
                <a:spcPct val="115000"/>
              </a:lnSpc>
              <a:buClr>
                <a:schemeClr val="lt2"/>
              </a:buClr>
              <a:buSzPts val="1800"/>
              <a:buFont typeface="Roboto"/>
              <a:buChar char="●"/>
            </a:pPr>
            <a:r>
              <a:rPr lang="en-US" sz="16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To provide clarity on expectations/requirements</a:t>
            </a:r>
          </a:p>
          <a:p>
            <a:pPr marL="457200" lvl="7" indent="-342900">
              <a:lnSpc>
                <a:spcPct val="115000"/>
              </a:lnSpc>
              <a:buClr>
                <a:schemeClr val="lt2"/>
              </a:buClr>
              <a:buSzPts val="1800"/>
              <a:buFont typeface="Roboto"/>
              <a:buChar char="●"/>
            </a:pPr>
            <a:r>
              <a:rPr lang="en-US" sz="16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To streamline internal processes</a:t>
            </a:r>
          </a:p>
          <a:p>
            <a:pPr marL="457200" lvl="7" indent="-342900">
              <a:lnSpc>
                <a:spcPct val="115000"/>
              </a:lnSpc>
              <a:buClr>
                <a:schemeClr val="lt2"/>
              </a:buClr>
              <a:buSzPts val="1800"/>
              <a:buFont typeface="Roboto"/>
              <a:buChar char="●"/>
            </a:pPr>
            <a:r>
              <a:rPr lang="en-US" sz="16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To provide consistency</a:t>
            </a:r>
          </a:p>
          <a:p>
            <a:pPr marL="457200" lvl="7" indent="-342900">
              <a:lnSpc>
                <a:spcPct val="115000"/>
              </a:lnSpc>
              <a:buClr>
                <a:schemeClr val="lt2"/>
              </a:buClr>
              <a:buSzPts val="1800"/>
              <a:buFont typeface="Roboto"/>
              <a:buChar char="●"/>
            </a:pPr>
            <a:r>
              <a:rPr lang="en-US" sz="16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To ensure compliance with laws/regulations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66E075-0ABE-E26F-7828-3F59D37F5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606" y="1220155"/>
            <a:ext cx="2937957" cy="27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2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C536-5012-486D-C3C0-347869D3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and Procedure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D64C1-CEAE-BF97-ED7F-1CDD8B05850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11409" y="867388"/>
            <a:ext cx="4210893" cy="3876492"/>
          </a:xfrm>
        </p:spPr>
        <p:txBody>
          <a:bodyPr>
            <a:normAutofit/>
          </a:bodyPr>
          <a:lstStyle/>
          <a:p>
            <a:r>
              <a:rPr lang="en-US" dirty="0"/>
              <a:t>Policies and Procedures to the Policies and Procedures (PPOPS)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P&amp;P Management Plan</a:t>
            </a:r>
          </a:p>
          <a:p>
            <a:pPr>
              <a:buFont typeface="+mj-lt"/>
              <a:buAutoNum type="arabicPeriod"/>
            </a:pPr>
            <a:r>
              <a:rPr lang="en-US" dirty="0"/>
              <a:t>P&amp;P Template</a:t>
            </a:r>
          </a:p>
          <a:p>
            <a:pPr>
              <a:buFont typeface="+mj-lt"/>
              <a:buAutoNum type="arabicPeriod"/>
            </a:pPr>
            <a:r>
              <a:rPr lang="en-US" dirty="0"/>
              <a:t>P&amp;P Administrator &amp; Committee</a:t>
            </a:r>
          </a:p>
          <a:p>
            <a:pPr>
              <a:buFont typeface="+mj-lt"/>
              <a:buAutoNum type="arabicPeriod"/>
            </a:pPr>
            <a:r>
              <a:rPr lang="en-US" dirty="0"/>
              <a:t>P&amp;P Storage 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8BD2CE-C5AB-74B7-D7F3-823B49E3A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30" y="1210033"/>
            <a:ext cx="4390667" cy="3355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8A3B07-1A85-C868-69BA-D988515C2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8" y="3228775"/>
            <a:ext cx="3343063" cy="16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60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F851D-9A62-0A68-3409-C23BE51A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69F8D-56B3-5978-ABD8-EDE6A78E79D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7" y="1011767"/>
            <a:ext cx="4759351" cy="36175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 a manager, it is your responsibility to ensure the overall training and development for your teams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When you invest in the growth of your team, you empower them to overcome challenges and achieve goals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Proper training and development, along with access to resources and tools, provides a clear roadmap to success for your employees.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28AF06-C256-A774-6442-8D7B698C8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146" y="1895100"/>
            <a:ext cx="2522057" cy="13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4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C005AF-897B-40B1-A177-8A85110BE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A30E423-43B9-474D-A1FD-5E31E6FF51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Nicole Wyse, Chief Operations Officer</a:t>
            </a:r>
          </a:p>
          <a:p>
            <a:r>
              <a:rPr lang="en-US" dirty="0"/>
              <a:t>City of Detroit, Michigan</a:t>
            </a:r>
          </a:p>
          <a:p>
            <a:r>
              <a:rPr lang="en-US" dirty="0"/>
              <a:t>Housing and Revitalization Department</a:t>
            </a:r>
          </a:p>
          <a:p>
            <a:r>
              <a:rPr lang="en-US" dirty="0"/>
              <a:t>roddenbowenn@detroitmi.gov</a:t>
            </a:r>
          </a:p>
        </p:txBody>
      </p:sp>
    </p:spTree>
    <p:extLst>
      <p:ext uri="{BB962C8B-B14F-4D97-AF65-F5344CB8AC3E}">
        <p14:creationId xmlns:p14="http://schemas.microsoft.com/office/powerpoint/2010/main" val="196335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FAB51-AD93-E570-068F-ACF6B7BD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City of Detroit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2563E-30A2-6FB9-7BA1-7851B7570BA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9255" y="1011767"/>
            <a:ext cx="5158390" cy="36175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Largest City in Michigan</a:t>
            </a:r>
          </a:p>
          <a:p>
            <a:pPr lvl="1"/>
            <a:r>
              <a:rPr lang="en-US" dirty="0"/>
              <a:t>Pop 639,111 (2020 Census)</a:t>
            </a:r>
          </a:p>
          <a:p>
            <a:pPr lvl="1"/>
            <a:r>
              <a:rPr lang="en-US" dirty="0"/>
              <a:t>139 Sq. Miles</a:t>
            </a:r>
          </a:p>
          <a:p>
            <a:pPr marL="596900" lvl="1" indent="0">
              <a:buNone/>
            </a:pPr>
            <a:endParaRPr lang="en-US" dirty="0"/>
          </a:p>
          <a:p>
            <a:r>
              <a:rPr lang="en-US" dirty="0"/>
              <a:t>HUD Large Entitlement</a:t>
            </a:r>
          </a:p>
          <a:p>
            <a:pPr lvl="1"/>
            <a:r>
              <a:rPr lang="en-US" dirty="0"/>
              <a:t>$32M CDBG, $6M HOME, $2.8M ESG, $3.5M HOPWA</a:t>
            </a:r>
          </a:p>
          <a:p>
            <a:pPr lvl="1"/>
            <a:r>
              <a:rPr lang="en-US" dirty="0"/>
              <a:t>$442M CDBG-DR across two disasters</a:t>
            </a:r>
          </a:p>
          <a:p>
            <a:pPr lvl="1"/>
            <a:r>
              <a:rPr lang="en-US" dirty="0"/>
              <a:t>CHOICE, Lead, Healthy Homes, PRO Housing</a:t>
            </a:r>
          </a:p>
          <a:p>
            <a:pPr marL="596900" lvl="1" indent="0">
              <a:buNone/>
            </a:pPr>
            <a:endParaRPr lang="en-US" dirty="0"/>
          </a:p>
          <a:p>
            <a:r>
              <a:rPr lang="en-US" dirty="0"/>
              <a:t>Housing and Revitalization Department</a:t>
            </a:r>
          </a:p>
          <a:p>
            <a:pPr lvl="1"/>
            <a:r>
              <a:rPr lang="en-US" dirty="0"/>
              <a:t>Created 2015</a:t>
            </a:r>
          </a:p>
          <a:p>
            <a:pPr lvl="1"/>
            <a:r>
              <a:rPr lang="en-US" dirty="0"/>
              <a:t>Administers of all HUD funding received by City of Detroit </a:t>
            </a:r>
          </a:p>
          <a:p>
            <a:pPr lvl="1"/>
            <a:r>
              <a:rPr lang="en-US" dirty="0"/>
              <a:t>300+ employees (doubled since 2020)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157A0-B8FB-A074-3800-5EB4D63D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030" y="2695074"/>
            <a:ext cx="3185734" cy="2047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2EAC8E-6CAB-9320-5D5B-D3FE9B8FB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048" y="1011767"/>
            <a:ext cx="3451698" cy="16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6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DD91-1390-EF3C-6C6E-7A0382D37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D2C3A-4466-E44F-5C22-FA99F7E0F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" y="0"/>
            <a:ext cx="9138747" cy="523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7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C0ED8-5CAE-FEF3-8594-8112DFC9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Training and Development?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E99A8-1F3E-C84C-9B15-1FCADC80D3A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87036" y="1080519"/>
            <a:ext cx="3657600" cy="3617508"/>
          </a:xfrm>
        </p:spPr>
        <p:txBody>
          <a:bodyPr/>
          <a:lstStyle/>
          <a:p>
            <a:r>
              <a:rPr lang="en-US" dirty="0"/>
              <a:t>Fosters a culture of continuous learning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Improves employee performance and productivity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Reduces error in work – regulations, policies and procedures change all the time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B55626-734F-8C06-5C2E-8A34FB886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363" y="1335108"/>
            <a:ext cx="4356098" cy="247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7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B1E9-2391-F79D-3138-80872675A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Training Needs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B736E-5FA4-56BD-294B-AFC670C5C9C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25160" y="922389"/>
            <a:ext cx="5020608" cy="3617508"/>
          </a:xfrm>
        </p:spPr>
        <p:txBody>
          <a:bodyPr>
            <a:normAutofit/>
          </a:bodyPr>
          <a:lstStyle/>
          <a:p>
            <a:r>
              <a:rPr lang="en-US" dirty="0"/>
              <a:t>Multiple Divisions/Teams</a:t>
            </a:r>
          </a:p>
          <a:p>
            <a:pPr lvl="1"/>
            <a:r>
              <a:rPr lang="en-US" dirty="0"/>
              <a:t>Who needs what?</a:t>
            </a:r>
          </a:p>
          <a:p>
            <a:pPr lvl="1"/>
            <a:r>
              <a:rPr lang="en-US" dirty="0"/>
              <a:t>What applies to everyone?</a:t>
            </a:r>
          </a:p>
          <a:p>
            <a:pPr marL="596900" lvl="1" indent="0">
              <a:buNone/>
            </a:pPr>
            <a:endParaRPr lang="en-US" dirty="0"/>
          </a:p>
          <a:p>
            <a:r>
              <a:rPr lang="en-US" dirty="0"/>
              <a:t>Partners </a:t>
            </a:r>
          </a:p>
          <a:p>
            <a:pPr lvl="1"/>
            <a:r>
              <a:rPr lang="en-US" dirty="0"/>
              <a:t>Other Departments (i.e. procurement)</a:t>
            </a:r>
          </a:p>
          <a:p>
            <a:pPr lvl="1"/>
            <a:r>
              <a:rPr lang="en-US" dirty="0"/>
              <a:t>Subrecipients</a:t>
            </a:r>
          </a:p>
          <a:p>
            <a:pPr lvl="1"/>
            <a:r>
              <a:rPr lang="en-US" dirty="0"/>
              <a:t>Developers</a:t>
            </a:r>
          </a:p>
          <a:p>
            <a:pPr marL="596900" lvl="1" indent="0">
              <a:buNone/>
            </a:pPr>
            <a:endParaRPr lang="en-US" dirty="0"/>
          </a:p>
          <a:p>
            <a:r>
              <a:rPr lang="en-US" dirty="0"/>
              <a:t>Types of Training</a:t>
            </a:r>
          </a:p>
          <a:p>
            <a:pPr lvl="1"/>
            <a:r>
              <a:rPr lang="en-US" dirty="0"/>
              <a:t>Organizational Goals &amp; Strategies</a:t>
            </a:r>
          </a:p>
          <a:p>
            <a:pPr lvl="2"/>
            <a:r>
              <a:rPr lang="en-US" dirty="0"/>
              <a:t>What skills are needed to achieve this?</a:t>
            </a:r>
          </a:p>
          <a:p>
            <a:pPr lvl="1"/>
            <a:r>
              <a:rPr lang="en-US" dirty="0"/>
              <a:t>SME – HOME, CDBG, 2 CFR 200 etc.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C2E0B5-C1ED-0FBA-D16A-2C4CA04160C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05323" y="922389"/>
            <a:ext cx="3994918" cy="3617508"/>
          </a:xfrm>
        </p:spPr>
        <p:txBody>
          <a:bodyPr/>
          <a:lstStyle/>
          <a:p>
            <a:r>
              <a:rPr lang="en-US" dirty="0"/>
              <a:t>Resources needed</a:t>
            </a:r>
          </a:p>
          <a:p>
            <a:pPr lvl="1"/>
            <a:r>
              <a:rPr lang="en-US" dirty="0"/>
              <a:t>Budget</a:t>
            </a:r>
          </a:p>
          <a:p>
            <a:pPr lvl="1"/>
            <a:r>
              <a:rPr lang="en-US" dirty="0"/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219356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EC8A-C1A0-F86A-EB99-ADAF839F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Training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FB57F-97EC-BE1F-3ACF-60C5907DA9D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15902" y="859398"/>
            <a:ext cx="4356098" cy="37698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Who needs to attend? How Often?</a:t>
            </a:r>
          </a:p>
          <a:p>
            <a:pPr marL="596900" lvl="1" indent="0">
              <a:buNone/>
            </a:pPr>
            <a:endParaRPr lang="en-US" dirty="0"/>
          </a:p>
          <a:p>
            <a:r>
              <a:rPr lang="en-US" dirty="0"/>
              <a:t>How will it be delivered?</a:t>
            </a:r>
          </a:p>
          <a:p>
            <a:pPr lvl="1"/>
            <a:r>
              <a:rPr lang="en-US" dirty="0"/>
              <a:t>Self Paced, Virtual, In Person</a:t>
            </a:r>
          </a:p>
          <a:p>
            <a:pPr lvl="2"/>
            <a:r>
              <a:rPr lang="en-US" dirty="0"/>
              <a:t>Consider understanding employee preferences in order to provide the best method</a:t>
            </a:r>
          </a:p>
          <a:p>
            <a:pPr marL="1054100" lvl="2" indent="0">
              <a:buNone/>
            </a:pPr>
            <a:endParaRPr lang="en-US" dirty="0"/>
          </a:p>
          <a:p>
            <a:r>
              <a:rPr lang="en-US" dirty="0"/>
              <a:t>Who will deliver it?</a:t>
            </a:r>
          </a:p>
          <a:p>
            <a:pPr lvl="1"/>
            <a:r>
              <a:rPr lang="en-US" dirty="0"/>
              <a:t>HR, SME, Internal/External?</a:t>
            </a:r>
          </a:p>
          <a:p>
            <a:pPr lvl="1"/>
            <a:endParaRPr lang="en-US" dirty="0"/>
          </a:p>
          <a:p>
            <a:r>
              <a:rPr lang="en-US" dirty="0"/>
              <a:t>Budget?</a:t>
            </a:r>
          </a:p>
          <a:p>
            <a:pPr lvl="1"/>
            <a:r>
              <a:rPr lang="en-US" dirty="0"/>
              <a:t>Optimize your training investments</a:t>
            </a:r>
          </a:p>
          <a:p>
            <a:pPr lvl="2"/>
            <a:r>
              <a:rPr lang="en-US" dirty="0"/>
              <a:t>Free – (i.e. HUD Exchange)</a:t>
            </a:r>
          </a:p>
          <a:p>
            <a:pPr lvl="2"/>
            <a:r>
              <a:rPr lang="en-US" dirty="0"/>
              <a:t>Training Organizations (i.e. NCDA)</a:t>
            </a:r>
          </a:p>
          <a:p>
            <a:pPr lvl="2"/>
            <a:r>
              <a:rPr lang="en-US" dirty="0"/>
              <a:t>Procurement of SME’s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E9F99E-200A-7BD5-81B4-11DDAD515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0607"/>
            <a:ext cx="4275201" cy="268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1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C989A7-3D42-482A-9CC0-851261037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about Professional Development!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C7AFF-E463-4333-8841-9AA16D73863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64692" y="897707"/>
            <a:ext cx="3862139" cy="40352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Manager Training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Leadership Training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Succession Planning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Conferences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i.e. HRD Manager Retreat 2025</a:t>
            </a:r>
          </a:p>
          <a:p>
            <a:pPr lvl="1"/>
            <a:r>
              <a:rPr lang="en-US" dirty="0"/>
              <a:t>Two full day sessions</a:t>
            </a:r>
          </a:p>
          <a:p>
            <a:pPr lvl="1"/>
            <a:r>
              <a:rPr lang="en-US" dirty="0"/>
              <a:t>HR collaboration</a:t>
            </a:r>
          </a:p>
          <a:p>
            <a:pPr lvl="1"/>
            <a:r>
              <a:rPr lang="en-US" dirty="0"/>
              <a:t>Topics included - Multi-generational leadership, emotional intelligence, building high performing teams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7B384C84-357A-B802-4C53-ED8E5F8D06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2847474" cy="284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group of people sitting at tables&#10;&#10;AI-generated content may be incorrect.">
            <a:extLst>
              <a:ext uri="{FF2B5EF4-FFF2-40B4-BE49-F238E27FC236}">
                <a16:creationId xmlns:a16="http://schemas.microsoft.com/office/drawing/2014/main" id="{45358D0F-1357-362C-F221-CE74826BA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243" y="1113781"/>
            <a:ext cx="4247146" cy="31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D29D4-804F-D334-EB78-EA9D0A0C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HRD Annual Self Assessment and Training Plan for HUD Funded Programs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B458D-4C13-5218-25D0-23EC23E63FC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32035" y="901764"/>
            <a:ext cx="4642473" cy="40071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HRD will perform an Annual and Ongoing Self-Assessment to identify potential service, compliance and training gaps in the administration and oversight of its HUD funded programs.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In addition, it will allow HRD to highlight achievements throughout the program year and assess effective outcomes.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An assessment of strengths, weaknesses, opportunities, and threats/growth (SWOT Analysis) will be used to adjust the City’s HUD program policies, procedures, program implementation and training of staff as necessary.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761D1-2C2A-5BEF-BD5C-7924B08EC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889" y="1388286"/>
            <a:ext cx="3565760" cy="28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48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FD04E-190C-C40C-AEB4-18D66443B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isn’t enough – Time for P&amp;P’s!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17DFEB-94DC-DB18-B2A8-44210A65B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242587"/>
            <a:ext cx="4142039" cy="2600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3793CD-F29B-8554-DD52-92E5442B2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39" y="1299985"/>
            <a:ext cx="3686689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38826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CoD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592</Words>
  <Application>Microsoft Office PowerPoint</Application>
  <PresentationFormat>On-screen Show (16:9)</PresentationFormat>
  <Paragraphs>101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Montserrat ExtraBold</vt:lpstr>
      <vt:lpstr>Montserrat</vt:lpstr>
      <vt:lpstr>Roboto</vt:lpstr>
      <vt:lpstr>Montserrat SemiBold</vt:lpstr>
      <vt:lpstr>Arial</vt:lpstr>
      <vt:lpstr>Material</vt:lpstr>
      <vt:lpstr>Management Roles &amp; Responsibilities – Training &amp; Development</vt:lpstr>
      <vt:lpstr>Background – City of Detroit</vt:lpstr>
      <vt:lpstr>PowerPoint Presentation</vt:lpstr>
      <vt:lpstr>Why Training and Development?</vt:lpstr>
      <vt:lpstr>Analysis of Training Needs</vt:lpstr>
      <vt:lpstr>Developing a Training Plan</vt:lpstr>
      <vt:lpstr>Don’t Forget about Professional Development!</vt:lpstr>
      <vt:lpstr>HRD Annual Self Assessment and Training Plan for HUD Funded Programs</vt:lpstr>
      <vt:lpstr>Training isn’t enough – Time for P&amp;P’s!</vt:lpstr>
      <vt:lpstr>Policies and Procedures</vt:lpstr>
      <vt:lpstr>Policies and Procedure Management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TRANSPORTATION</dc:title>
  <dc:creator>Jose Payan</dc:creator>
  <cp:lastModifiedBy>Nicole Wyse</cp:lastModifiedBy>
  <cp:revision>24</cp:revision>
  <cp:lastPrinted>2021-10-11T14:38:32Z</cp:lastPrinted>
  <dcterms:modified xsi:type="dcterms:W3CDTF">2025-06-07T02:22:48Z</dcterms:modified>
</cp:coreProperties>
</file>