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5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888F8-7605-44F4-9F9B-10FF73FD1210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4DD29-3614-4631-8E75-CD554D66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Utilizing technology can include things like QR codes which enable event-goers to jump on your website, application, etc. Finding ways to be clear about what you are doing can reduce confusion; broadening the message and outreach ensures more people are heard.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4DD29-3614-4631-8E75-CD554D6676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Such events can be officially put on by your governing municipality or other interest groups in the community, such as churches and schools. They love having a presence from city government because it helps them to better serve their constituencies as well. It’s quite cyclical.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4DD29-3614-4631-8E75-CD554D6676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4DD29-3614-4631-8E75-CD554D6676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6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612B-E66C-484A-8FE7-CA264E5F3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4BA4E-E19F-4D7F-A547-4603D0FD3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6276-A4E0-4D42-A8FB-DD3EF132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366F-D537-4AFA-99CF-A4521B67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ECE89-B444-4AD2-A513-3F4D5153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CE1F-8761-4F99-A9C4-7D91BC7E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8AB41-1B49-4D43-BF3A-6AC15AEE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A9EE2-EFB0-4544-AAB3-7626C807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ACD85-263D-41C1-B760-ABC1C7A7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C5FCC-449C-4B86-9957-9E8F1EA0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5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DA055-6B4F-407A-A67D-6F433CC62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9386A-AB90-4626-A95C-F2FCC8074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E060D-10D2-459B-8B25-D6099815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E1A7-8401-4926-8F9A-153945E5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E818A-EAD5-4E63-B9D6-488695A6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930D-8B5A-449D-B869-B99103FC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FB80E-5830-4AF6-99D9-B2E960EE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4A402-31DB-4AD5-88A6-6F5A8013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B872E-EA09-4B30-AE6B-F2015259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F546-7600-42A7-B4DC-6549892A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1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7FB1-B899-4D6D-9C9F-962C2C3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B30C-C1A8-4A4C-9457-4E13AD4C7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E128-62DF-473F-817D-09BE0745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0C21B-789C-4AB5-B0B1-41E0E154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694D-82C5-4C7D-9181-CAD162B9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F65B-3A9A-4837-8354-4C3E05FA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F457-6699-4420-8520-C30AF7A56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656A9-7891-4151-AE68-2C838ABB5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34520-3D8D-4AB7-AB72-AA9DB650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3446B-29E8-42CE-B750-768CAA0E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89F1-E1DD-45ED-A5C4-6631ECEE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8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D72F-CA1D-47EB-A476-2672E86F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90631-0A73-44AE-B3AE-3850B5053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A83FF-4780-4A7A-9234-F181C7E2B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A14EF-660D-4804-B053-D50FE5441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F0239-B225-4825-B190-39B2B5E52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4879A-786A-4C82-A11B-D667C35B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31B80-094D-4B20-AABC-F1548A16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B8878-2C6E-4A69-8A95-564C436F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2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5976-3706-430B-BE5E-8AEFDC06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AE71F-D17A-441E-B3E8-99691253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D0E3D-D7F3-45CB-BC0A-F10A0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B2AF9-1B01-4F8E-8D91-D8F290B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5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1A85C-7675-4210-A7D5-AE5EAEDD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4DC2C-D2B2-4A1B-A272-B38787E9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0E2B-DCBB-4432-AC5E-EA7D17BB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1E81-C622-4F3D-BE76-F67FA601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A3E4A-D5B6-4218-9E21-939F2C96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02A93-BB92-4E51-9100-E353401F7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D7DBC-8CBF-4A4E-ACBD-59F85475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56148-9B53-41F9-928C-7495BC5B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0AFCE-5BFF-4260-9142-EBE47053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D292-65C5-4785-A1FC-A3A17484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C3D54-003B-4DAB-BAD8-886760ED3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99142-7919-44EC-BEC6-A911324F7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46FC-E1C2-4A0F-BB4A-28A8528B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B3156-50C4-4D29-9EF7-1626DE1C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74DE9-6FB8-4FE1-BAFA-E3999B44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7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1034E-7A8B-4076-9A56-8F62BFBD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64AEF-1368-47F2-9008-E7B7D92AC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1325-38C7-4783-B2D8-B1FB98575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238F-14B5-47B2-A12A-8DCE11FFDCD5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2F51-0E35-4374-8197-D7DBA968B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F8B13-6E33-43F9-A64D-45A14DBDE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hilip.keeve@wvc-ut.go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Resident Engagement 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Best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31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Nova" panose="020B0602020104020203" pitchFamily="34" charset="0"/>
              </a:rPr>
              <a:t>June 2025</a:t>
            </a:r>
          </a:p>
          <a:p>
            <a:r>
              <a:rPr lang="en-US" dirty="0">
                <a:solidFill>
                  <a:schemeClr val="bg1"/>
                </a:solidFill>
                <a:latin typeface="Gill Sans Nova" panose="020B0602020104020203" pitchFamily="34" charset="0"/>
              </a:rPr>
              <a:t>Presented by: Phil Keeve</a:t>
            </a:r>
          </a:p>
          <a:p>
            <a:r>
              <a:rPr lang="en-US" dirty="0">
                <a:solidFill>
                  <a:schemeClr val="bg1"/>
                </a:solidFill>
                <a:latin typeface="Gill Sans Nova" panose="020B0602020104020203" pitchFamily="34" charset="0"/>
              </a:rPr>
              <a:t>West Valley City, UT</a:t>
            </a: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D95142CF-E496-1DA6-0B00-80F6788B3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8" y="5638801"/>
            <a:ext cx="1113356" cy="109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2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How We Approach Our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51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Openness and event awareness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Direct community engagement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Harnessing partner resources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Survey says…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Always ask…</a:t>
            </a:r>
          </a:p>
        </p:txBody>
      </p:sp>
    </p:spTree>
    <p:extLst>
      <p:ext uri="{BB962C8B-B14F-4D97-AF65-F5344CB8AC3E}">
        <p14:creationId xmlns:p14="http://schemas.microsoft.com/office/powerpoint/2010/main" val="29853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6FB23C-AC11-0759-88F8-6A2D62EC2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124B9-1304-ED26-92A8-2896CB0F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A little about West Valley City…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A48B2-629D-0820-2EAC-7651B5F720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Around 140,000 residents; until recently, majority-minority and over 51% LMI</a:t>
            </a:r>
          </a:p>
          <a:p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Historically 4 disparate unincorporated areas</a:t>
            </a:r>
          </a:p>
          <a:p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Little community trust in government resources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0C33D4-71C5-584C-0F32-F298240EB4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96" y="2273660"/>
            <a:ext cx="3645408" cy="2731008"/>
          </a:xfrm>
        </p:spPr>
      </p:pic>
    </p:spTree>
    <p:extLst>
      <p:ext uri="{BB962C8B-B14F-4D97-AF65-F5344CB8AC3E}">
        <p14:creationId xmlns:p14="http://schemas.microsoft.com/office/powerpoint/2010/main" val="174931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EDC28B-AEB8-2ECF-9947-DF654FBC4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DDD0-0679-4F88-DEA8-BE77B12A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Openness and Event Awareness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1AB0D-23FF-B4D4-0139-B7BDB6EE67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Those required by laws and codes</a:t>
            </a:r>
          </a:p>
          <a:p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Tried and true methods</a:t>
            </a:r>
          </a:p>
          <a:p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Utilizing technology</a:t>
            </a:r>
          </a:p>
          <a:p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Precision and breadth alleviates tension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7B1231-70C5-EF6A-6375-6F002D460F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1658144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8639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8E01A6-2107-1667-AFCF-477C7917E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3494-2028-BDF6-A266-8B67ECA6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Direct Community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C77AE-FCCA-7EEC-53E2-2F5FD8593D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Events, events, events</a:t>
            </a:r>
          </a:p>
          <a:p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City resources for use, including: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Mailers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Flyers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Social media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Other facilities</a:t>
            </a:r>
          </a:p>
        </p:txBody>
      </p:sp>
      <p:pic>
        <p:nvPicPr>
          <p:cNvPr id="12" name="Content Placeholder 11" descr="A picture containing text, tree, outdoor, sign&#10;&#10;AI-generated content may be incorrect.">
            <a:extLst>
              <a:ext uri="{FF2B5EF4-FFF2-40B4-BE49-F238E27FC236}">
                <a16:creationId xmlns:a16="http://schemas.microsoft.com/office/drawing/2014/main" id="{84CBB3FB-5812-8EBD-73C3-DEDF27E6CA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8429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CEB82-94D1-5E4B-6B1D-5A91D4B44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33E4-4E4F-0877-3005-A69DA177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Harnessing Partner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1EEA6-AADA-E64F-77AA-CEECE3A765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Who else operates in your community?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My Hometown Initiative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Boots on the ground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Share information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Develop trust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Schools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Understanding community needs of many vulnerable residents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Share information</a:t>
            </a:r>
          </a:p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Affiliated government entities: joint </a:t>
            </a:r>
            <a:r>
              <a:rPr lang="en-US" sz="4000" dirty="0" err="1">
                <a:solidFill>
                  <a:schemeClr val="bg1"/>
                </a:solidFill>
                <a:latin typeface="Gill Sans Nova" panose="020B0602020104020203" pitchFamily="34" charset="0"/>
              </a:rPr>
              <a:t>SLCo</a:t>
            </a: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 Housing survey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94A50E-A1AD-5889-567B-0E09012A0F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168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923870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B3D34A-0A22-B868-FC04-78DAD80DE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8CCD-913C-53A6-A7E1-83C80351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Survey says…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84BA1-62C0-050F-A70E-0EFB10777C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Structured to solicit feedback from community residents</a:t>
            </a:r>
          </a:p>
          <a:p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Outline priorities</a:t>
            </a:r>
          </a:p>
          <a:p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Simplicity = can be replicated and refined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C5B569-75D5-A23B-CE6D-427732174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9399" y="1321495"/>
            <a:ext cx="5549106" cy="41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0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A627C4-E270-1CF1-455D-30068C044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AA2A-7FB0-6A93-C329-952BAA4E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Always ask…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1D279-BEB0-76DB-2181-19C218ECA9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Why does this (not) work?</a:t>
            </a:r>
          </a:p>
          <a:p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What may work better?</a:t>
            </a:r>
          </a:p>
          <a:p>
            <a:r>
              <a:rPr lang="en-US" sz="3600" dirty="0">
                <a:solidFill>
                  <a:schemeClr val="bg1"/>
                </a:solidFill>
                <a:latin typeface="Gill Sans Nova" panose="020B0602020104020203" pitchFamily="34" charset="0"/>
              </a:rPr>
              <a:t>What is unique about our community?</a:t>
            </a:r>
            <a:endParaRPr lang="en-US" sz="32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pic>
        <p:nvPicPr>
          <p:cNvPr id="8" name="Content Placeholder 7" descr="A picture containing grass&#10;&#10;AI-generated content may be incorrect.">
            <a:extLst>
              <a:ext uri="{FF2B5EF4-FFF2-40B4-BE49-F238E27FC236}">
                <a16:creationId xmlns:a16="http://schemas.microsoft.com/office/drawing/2014/main" id="{F352033D-4487-11C1-9392-7E902BB472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96" y="1746246"/>
            <a:ext cx="4940808" cy="3291840"/>
          </a:xfrm>
        </p:spPr>
      </p:pic>
    </p:spTree>
    <p:extLst>
      <p:ext uri="{BB962C8B-B14F-4D97-AF65-F5344CB8AC3E}">
        <p14:creationId xmlns:p14="http://schemas.microsoft.com/office/powerpoint/2010/main" val="237875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4A43F4-59BC-D6C5-BB70-76D5751B0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1AE58-5A87-D765-3DE1-C07393E7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2526B-E96D-31F1-2427-2CCED4DF2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516"/>
            <a:ext cx="10515600" cy="4903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Gill Sans Nova" panose="020B0602020104020203" pitchFamily="34" charset="0"/>
              </a:rPr>
              <a:t>Phil Keeve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highlight>
                  <a:srgbClr val="000000"/>
                </a:highlight>
                <a:latin typeface="Gill Sans Nova" panose="020B0602020104020203" pitchFamily="34" charset="0"/>
                <a:hlinkClick r:id="rId3"/>
              </a:rPr>
              <a:t>philip.keeve@wvc-ut.gov</a:t>
            </a:r>
            <a:endParaRPr lang="en-US" sz="3200" dirty="0">
              <a:solidFill>
                <a:schemeClr val="bg1"/>
              </a:solidFill>
              <a:highlight>
                <a:srgbClr val="000000"/>
              </a:highlight>
              <a:latin typeface="Gill Sans Nova" panose="020B0602020104020203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Gill Sans Nova" panose="020B0602020104020203" pitchFamily="34" charset="0"/>
              </a:rPr>
              <a:t>801-963-3369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Gill Sans Nova" panose="020B0602020104020203" pitchFamily="34" charset="0"/>
              </a:rPr>
              <a:t>3600 S Constitution Blvd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Gill Sans Nova" panose="020B0602020104020203" pitchFamily="34" charset="0"/>
              </a:rPr>
              <a:t>West Valley City, UT 84119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Gill Sans Nova" panose="020B0602020104020203" pitchFamily="34" charset="0"/>
              </a:rPr>
              <a:t>Special thanks to input from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Gill Sans Nova" panose="020B0602020104020203" pitchFamily="34" charset="0"/>
              </a:rPr>
              <a:t>Peggy </a:t>
            </a:r>
            <a:r>
              <a:rPr lang="en-US" sz="3200" dirty="0" err="1">
                <a:solidFill>
                  <a:schemeClr val="bg1"/>
                </a:solidFill>
                <a:latin typeface="Gill Sans Nova" panose="020B0602020104020203" pitchFamily="34" charset="0"/>
              </a:rPr>
              <a:t>Calda</a:t>
            </a:r>
            <a:r>
              <a:rPr lang="en-US" sz="3200" dirty="0">
                <a:solidFill>
                  <a:schemeClr val="bg1"/>
                </a:solidFill>
                <a:latin typeface="Gill Sans Nova" panose="020B0602020104020203" pitchFamily="34" charset="0"/>
              </a:rPr>
              <a:t> for this presentation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A596677A-FD40-4A66-2B0B-4A3B9BEA6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7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6211</TotalTime>
  <Words>323</Words>
  <Application>Microsoft Office PowerPoint</Application>
  <PresentationFormat>Widescreen</PresentationFormat>
  <Paragraphs>58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Gill Sans MT</vt:lpstr>
      <vt:lpstr>Gill Sans Nova</vt:lpstr>
      <vt:lpstr>Office Theme</vt:lpstr>
      <vt:lpstr>Resident Engagement  Best Practices</vt:lpstr>
      <vt:lpstr>How We Approach Our Community</vt:lpstr>
      <vt:lpstr> A little about West Valley City…</vt:lpstr>
      <vt:lpstr>Openness and Event Awareness</vt:lpstr>
      <vt:lpstr>Direct Community Engagement</vt:lpstr>
      <vt:lpstr>Harnessing Partner Resources</vt:lpstr>
      <vt:lpstr>Survey says…</vt:lpstr>
      <vt:lpstr>Always ask…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NCDA PowerPoint Template</dc:title>
  <dc:creator>MELISSA HORR</dc:creator>
  <cp:lastModifiedBy>Philip Keeve</cp:lastModifiedBy>
  <cp:revision>34</cp:revision>
  <dcterms:created xsi:type="dcterms:W3CDTF">2022-02-23T18:33:08Z</dcterms:created>
  <dcterms:modified xsi:type="dcterms:W3CDTF">2025-06-04T21:33:26Z</dcterms:modified>
</cp:coreProperties>
</file>