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248_B82C1853.xml" ContentType="application/vnd.ms-powerpoint.comments+xml"/>
  <Override PartName="/ppt/notesSlides/notesSlide2.xml" ContentType="application/vnd.openxmlformats-officedocument.presentationml.notesSlide+xml"/>
  <Override PartName="/ppt/comments/modernComment_28A_24CDF478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4"/>
  </p:notesMasterIdLst>
  <p:sldIdLst>
    <p:sldId id="256" r:id="rId6"/>
    <p:sldId id="260" r:id="rId7"/>
    <p:sldId id="584" r:id="rId8"/>
    <p:sldId id="650" r:id="rId9"/>
    <p:sldId id="258" r:id="rId10"/>
    <p:sldId id="585" r:id="rId11"/>
    <p:sldId id="647" r:id="rId12"/>
    <p:sldId id="259" r:id="rId13"/>
    <p:sldId id="587" r:id="rId14"/>
    <p:sldId id="586" r:id="rId15"/>
    <p:sldId id="588" r:id="rId16"/>
    <p:sldId id="646" r:id="rId17"/>
    <p:sldId id="645" r:id="rId18"/>
    <p:sldId id="648" r:id="rId19"/>
    <p:sldId id="654" r:id="rId20"/>
    <p:sldId id="653" r:id="rId21"/>
    <p:sldId id="652" r:id="rId22"/>
    <p:sldId id="6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E84D14-77C7-3171-49E4-82DBCF8B9D44}" name="Tamara Jovovic" initials="TJ" userId="S::tamara.jovovic@alexandriava.gov::ede6db51-626f-4b16-8060-999bacab917f" providerId="AD"/>
  <p188:author id="{1365091E-2957-52E5-06F3-DDDCE5AD43EE}" name="Christopher Do" initials="CD" userId="S::christopher.do@alexandriava.gov::ff691543-dbe6-4242-a8e8-86b3011e1a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9D5E"/>
    <a:srgbClr val="003559"/>
    <a:srgbClr val="E8EDDF"/>
    <a:srgbClr val="F5CB5C"/>
    <a:srgbClr val="127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58C2E-CC2C-4CC0-92DE-FE81D411CB1C}" v="1027" dt="2025-06-06T19:30:13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Jovovic" userId="S::tamara.jovovic@alexandriava.gov::ede6db51-626f-4b16-8060-999bacab917f" providerId="AD" clId="Web-{19FF5F5C-E4AE-F72B-3969-D3D5BDFD7B97}"/>
    <pc:docChg chg="mod">
      <pc:chgData name="Tamara Jovovic" userId="S::tamara.jovovic@alexandriava.gov::ede6db51-626f-4b16-8060-999bacab917f" providerId="AD" clId="Web-{19FF5F5C-E4AE-F72B-3969-D3D5BDFD7B97}" dt="2025-06-02T17:46:48.702" v="0"/>
      <pc:docMkLst>
        <pc:docMk/>
      </pc:docMkLst>
    </pc:docChg>
  </pc:docChgLst>
  <pc:docChgLst>
    <pc:chgData name="Christopher Do" userId="ff691543-dbe6-4242-a8e8-86b3011e1abb" providerId="ADAL" clId="{21E2A10C-5EA5-4F35-904A-892A4A1856E9}"/>
    <pc:docChg chg="undo redo custSel modSld sldOrd">
      <pc:chgData name="Christopher Do" userId="ff691543-dbe6-4242-a8e8-86b3011e1abb" providerId="ADAL" clId="{21E2A10C-5EA5-4F35-904A-892A4A1856E9}" dt="2025-06-04T17:29:04.862" v="1400" actId="1076"/>
      <pc:docMkLst>
        <pc:docMk/>
      </pc:docMkLst>
      <pc:sldChg chg="addSp delSp modSp mod">
        <pc:chgData name="Christopher Do" userId="ff691543-dbe6-4242-a8e8-86b3011e1abb" providerId="ADAL" clId="{21E2A10C-5EA5-4F35-904A-892A4A1856E9}" dt="2025-06-04T14:57:18.224" v="1329" actId="14100"/>
        <pc:sldMkLst>
          <pc:docMk/>
          <pc:sldMk cId="3089897555" sldId="584"/>
        </pc:sldMkLst>
        <pc:spChg chg="mod">
          <ac:chgData name="Christopher Do" userId="ff691543-dbe6-4242-a8e8-86b3011e1abb" providerId="ADAL" clId="{21E2A10C-5EA5-4F35-904A-892A4A1856E9}" dt="2025-05-28T19:50:07.405" v="399" actId="1076"/>
          <ac:spMkLst>
            <pc:docMk/>
            <pc:sldMk cId="3089897555" sldId="584"/>
            <ac:spMk id="4" creationId="{A0069514-9127-0FF3-375F-1E60FF82B06F}"/>
          </ac:spMkLst>
        </pc:spChg>
        <pc:spChg chg="add mod">
          <ac:chgData name="Christopher Do" userId="ff691543-dbe6-4242-a8e8-86b3011e1abb" providerId="ADAL" clId="{21E2A10C-5EA5-4F35-904A-892A4A1856E9}" dt="2025-05-28T19:47:20.175" v="382" actId="1076"/>
          <ac:spMkLst>
            <pc:docMk/>
            <pc:sldMk cId="3089897555" sldId="584"/>
            <ac:spMk id="6" creationId="{4A34840F-93FC-61D3-1E0D-21CBDEB93829}"/>
          </ac:spMkLst>
        </pc:spChg>
        <pc:spChg chg="add mod">
          <ac:chgData name="Christopher Do" userId="ff691543-dbe6-4242-a8e8-86b3011e1abb" providerId="ADAL" clId="{21E2A10C-5EA5-4F35-904A-892A4A1856E9}" dt="2025-05-28T19:47:46.957" v="385" actId="1076"/>
          <ac:spMkLst>
            <pc:docMk/>
            <pc:sldMk cId="3089897555" sldId="584"/>
            <ac:spMk id="9" creationId="{0C9D950E-A128-76FB-F0FB-F9CB72A1E3D1}"/>
          </ac:spMkLst>
        </pc:spChg>
        <pc:spChg chg="add mod">
          <ac:chgData name="Christopher Do" userId="ff691543-dbe6-4242-a8e8-86b3011e1abb" providerId="ADAL" clId="{21E2A10C-5EA5-4F35-904A-892A4A1856E9}" dt="2025-05-28T19:50:33.951" v="401" actId="1076"/>
          <ac:spMkLst>
            <pc:docMk/>
            <pc:sldMk cId="3089897555" sldId="584"/>
            <ac:spMk id="11" creationId="{C681E5B2-A7D5-8918-0D0D-49B1F9668BE8}"/>
          </ac:spMkLst>
        </pc:spChg>
        <pc:spChg chg="add mod">
          <ac:chgData name="Christopher Do" userId="ff691543-dbe6-4242-a8e8-86b3011e1abb" providerId="ADAL" clId="{21E2A10C-5EA5-4F35-904A-892A4A1856E9}" dt="2025-05-28T19:51:30.430" v="424" actId="20577"/>
          <ac:spMkLst>
            <pc:docMk/>
            <pc:sldMk cId="3089897555" sldId="584"/>
            <ac:spMk id="17" creationId="{B89516C8-ADBD-DFDD-0935-E7FD5EFA3652}"/>
          </ac:spMkLst>
        </pc:spChg>
        <pc:spChg chg="add mod">
          <ac:chgData name="Christopher Do" userId="ff691543-dbe6-4242-a8e8-86b3011e1abb" providerId="ADAL" clId="{21E2A10C-5EA5-4F35-904A-892A4A1856E9}" dt="2025-05-28T19:50:38.686" v="402" actId="1076"/>
          <ac:spMkLst>
            <pc:docMk/>
            <pc:sldMk cId="3089897555" sldId="584"/>
            <ac:spMk id="18" creationId="{624777E7-304C-6B10-98A5-5578C2DD6D14}"/>
          </ac:spMkLst>
        </pc:spChg>
        <pc:spChg chg="add mod">
          <ac:chgData name="Christopher Do" userId="ff691543-dbe6-4242-a8e8-86b3011e1abb" providerId="ADAL" clId="{21E2A10C-5EA5-4F35-904A-892A4A1856E9}" dt="2025-05-28T19:49:31.331" v="392" actId="1076"/>
          <ac:spMkLst>
            <pc:docMk/>
            <pc:sldMk cId="3089897555" sldId="584"/>
            <ac:spMk id="19" creationId="{0C853A51-5AB5-F3EA-7A9D-F4C951E88013}"/>
          </ac:spMkLst>
        </pc:spChg>
        <pc:spChg chg="add mod ord">
          <ac:chgData name="Christopher Do" userId="ff691543-dbe6-4242-a8e8-86b3011e1abb" providerId="ADAL" clId="{21E2A10C-5EA5-4F35-904A-892A4A1856E9}" dt="2025-05-28T19:47:52.540" v="386" actId="1076"/>
          <ac:spMkLst>
            <pc:docMk/>
            <pc:sldMk cId="3089897555" sldId="584"/>
            <ac:spMk id="20" creationId="{2D1DEBFB-FE4F-D8FF-4A13-C7F9CB8AB678}"/>
          </ac:spMkLst>
        </pc:spChg>
        <pc:spChg chg="add mod ord">
          <ac:chgData name="Christopher Do" userId="ff691543-dbe6-4242-a8e8-86b3011e1abb" providerId="ADAL" clId="{21E2A10C-5EA5-4F35-904A-892A4A1856E9}" dt="2025-06-04T14:57:18.224" v="1329" actId="14100"/>
          <ac:spMkLst>
            <pc:docMk/>
            <pc:sldMk cId="3089897555" sldId="584"/>
            <ac:spMk id="22" creationId="{D16C733D-39A3-B90C-C352-2E4FA5265D82}"/>
          </ac:spMkLst>
        </pc:spChg>
        <pc:spChg chg="add mod ord">
          <ac:chgData name="Christopher Do" userId="ff691543-dbe6-4242-a8e8-86b3011e1abb" providerId="ADAL" clId="{21E2A10C-5EA5-4F35-904A-892A4A1856E9}" dt="2025-05-28T19:50:16.036" v="400" actId="1076"/>
          <ac:spMkLst>
            <pc:docMk/>
            <pc:sldMk cId="3089897555" sldId="584"/>
            <ac:spMk id="24" creationId="{F163E321-2211-36F6-F465-E185BFC84F2A}"/>
          </ac:spMkLst>
        </pc:spChg>
        <pc:spChg chg="add del mod ord">
          <ac:chgData name="Christopher Do" userId="ff691543-dbe6-4242-a8e8-86b3011e1abb" providerId="ADAL" clId="{21E2A10C-5EA5-4F35-904A-892A4A1856E9}" dt="2025-05-28T19:59:23.293" v="459" actId="14100"/>
          <ac:spMkLst>
            <pc:docMk/>
            <pc:sldMk cId="3089897555" sldId="584"/>
            <ac:spMk id="26" creationId="{7FD3590A-6136-0900-D977-CB6DE6E93328}"/>
          </ac:spMkLst>
        </pc:spChg>
        <pc:spChg chg="add mod ord">
          <ac:chgData name="Christopher Do" userId="ff691543-dbe6-4242-a8e8-86b3011e1abb" providerId="ADAL" clId="{21E2A10C-5EA5-4F35-904A-892A4A1856E9}" dt="2025-05-28T19:59:20.650" v="458" actId="14100"/>
          <ac:spMkLst>
            <pc:docMk/>
            <pc:sldMk cId="3089897555" sldId="584"/>
            <ac:spMk id="28" creationId="{88F6F497-B2CA-CC65-55B8-FA087C4B37BA}"/>
          </ac:spMkLst>
        </pc:spChg>
        <pc:spChg chg="add mod ord">
          <ac:chgData name="Christopher Do" userId="ff691543-dbe6-4242-a8e8-86b3011e1abb" providerId="ADAL" clId="{21E2A10C-5EA5-4F35-904A-892A4A1856E9}" dt="2025-05-28T19:59:40.417" v="465" actId="167"/>
          <ac:spMkLst>
            <pc:docMk/>
            <pc:sldMk cId="3089897555" sldId="584"/>
            <ac:spMk id="30" creationId="{F3DA05CD-DEEC-4B82-D412-3A839DFBAF14}"/>
          </ac:spMkLst>
        </pc:spChg>
        <pc:cxnChg chg="mod">
          <ac:chgData name="Christopher Do" userId="ff691543-dbe6-4242-a8e8-86b3011e1abb" providerId="ADAL" clId="{21E2A10C-5EA5-4F35-904A-892A4A1856E9}" dt="2025-05-28T19:50:00.688" v="398" actId="14100"/>
          <ac:cxnSpMkLst>
            <pc:docMk/>
            <pc:sldMk cId="3089897555" sldId="584"/>
            <ac:cxnSpMk id="15" creationId="{728622AA-F6E7-BE7F-9E51-0CC857DC7B7B}"/>
          </ac:cxnSpMkLst>
        </pc:cxnChg>
      </pc:sldChg>
      <pc:sldChg chg="addSp delSp modSp mod">
        <pc:chgData name="Christopher Do" userId="ff691543-dbe6-4242-a8e8-86b3011e1abb" providerId="ADAL" clId="{21E2A10C-5EA5-4F35-904A-892A4A1856E9}" dt="2025-06-04T14:53:18.639" v="1325" actId="207"/>
        <pc:sldMkLst>
          <pc:docMk/>
          <pc:sldMk cId="388263078" sldId="585"/>
        </pc:sldMkLst>
        <pc:spChg chg="add mod ord">
          <ac:chgData name="Christopher Do" userId="ff691543-dbe6-4242-a8e8-86b3011e1abb" providerId="ADAL" clId="{21E2A10C-5EA5-4F35-904A-892A4A1856E9}" dt="2025-06-04T14:52:27.424" v="1318" actId="14100"/>
          <ac:spMkLst>
            <pc:docMk/>
            <pc:sldMk cId="388263078" sldId="585"/>
            <ac:spMk id="6" creationId="{27E1A370-26DA-703C-3078-740DF9FC5552}"/>
          </ac:spMkLst>
        </pc:spChg>
        <pc:spChg chg="mod">
          <ac:chgData name="Christopher Do" userId="ff691543-dbe6-4242-a8e8-86b3011e1abb" providerId="ADAL" clId="{21E2A10C-5EA5-4F35-904A-892A4A1856E9}" dt="2025-06-04T14:52:39.195" v="1321" actId="14100"/>
          <ac:spMkLst>
            <pc:docMk/>
            <pc:sldMk cId="388263078" sldId="585"/>
            <ac:spMk id="7" creationId="{BE43630F-B2D2-722B-EB84-F73CED9EEC1C}"/>
          </ac:spMkLst>
        </pc:spChg>
        <pc:spChg chg="add mod">
          <ac:chgData name="Christopher Do" userId="ff691543-dbe6-4242-a8e8-86b3011e1abb" providerId="ADAL" clId="{21E2A10C-5EA5-4F35-904A-892A4A1856E9}" dt="2025-06-04T14:52:31.516" v="1319" actId="14100"/>
          <ac:spMkLst>
            <pc:docMk/>
            <pc:sldMk cId="388263078" sldId="585"/>
            <ac:spMk id="9" creationId="{0D23B140-2448-6C25-BED5-863EBE61A3BB}"/>
          </ac:spMkLst>
        </pc:spChg>
        <pc:spChg chg="add mod">
          <ac:chgData name="Christopher Do" userId="ff691543-dbe6-4242-a8e8-86b3011e1abb" providerId="ADAL" clId="{21E2A10C-5EA5-4F35-904A-892A4A1856E9}" dt="2025-06-04T14:52:35.293" v="1320" actId="14100"/>
          <ac:spMkLst>
            <pc:docMk/>
            <pc:sldMk cId="388263078" sldId="585"/>
            <ac:spMk id="14" creationId="{02EC6307-4AAD-8C8F-2ED8-EB83C2DA795A}"/>
          </ac:spMkLst>
        </pc:spChg>
        <pc:spChg chg="add mod">
          <ac:chgData name="Christopher Do" userId="ff691543-dbe6-4242-a8e8-86b3011e1abb" providerId="ADAL" clId="{21E2A10C-5EA5-4F35-904A-892A4A1856E9}" dt="2025-06-04T14:51:58.995" v="1310" actId="1076"/>
          <ac:spMkLst>
            <pc:docMk/>
            <pc:sldMk cId="388263078" sldId="585"/>
            <ac:spMk id="15" creationId="{1A308A1A-090B-D8D2-B20F-53011EE30722}"/>
          </ac:spMkLst>
        </pc:spChg>
        <pc:spChg chg="add mod ord">
          <ac:chgData name="Christopher Do" userId="ff691543-dbe6-4242-a8e8-86b3011e1abb" providerId="ADAL" clId="{21E2A10C-5EA5-4F35-904A-892A4A1856E9}" dt="2025-06-04T14:53:18.639" v="1325" actId="207"/>
          <ac:spMkLst>
            <pc:docMk/>
            <pc:sldMk cId="388263078" sldId="585"/>
            <ac:spMk id="16" creationId="{5968D660-522E-B7D4-A40A-6151AD5301F8}"/>
          </ac:spMkLst>
        </pc:spChg>
        <pc:picChg chg="mod">
          <ac:chgData name="Christopher Do" userId="ff691543-dbe6-4242-a8e8-86b3011e1abb" providerId="ADAL" clId="{21E2A10C-5EA5-4F35-904A-892A4A1856E9}" dt="2025-06-04T14:52:20.738" v="1317" actId="1076"/>
          <ac:picMkLst>
            <pc:docMk/>
            <pc:sldMk cId="388263078" sldId="585"/>
            <ac:picMk id="2" creationId="{36CF6946-C007-4472-56DA-27FF2C5B8638}"/>
          </ac:picMkLst>
        </pc:picChg>
        <pc:picChg chg="mod">
          <ac:chgData name="Christopher Do" userId="ff691543-dbe6-4242-a8e8-86b3011e1abb" providerId="ADAL" clId="{21E2A10C-5EA5-4F35-904A-892A4A1856E9}" dt="2025-06-04T14:52:18.865" v="1316" actId="1076"/>
          <ac:picMkLst>
            <pc:docMk/>
            <pc:sldMk cId="388263078" sldId="585"/>
            <ac:picMk id="3" creationId="{F619BCBF-6AC7-ED74-D491-701D648637AE}"/>
          </ac:picMkLst>
        </pc:picChg>
        <pc:cxnChg chg="mod">
          <ac:chgData name="Christopher Do" userId="ff691543-dbe6-4242-a8e8-86b3011e1abb" providerId="ADAL" clId="{21E2A10C-5EA5-4F35-904A-892A4A1856E9}" dt="2025-06-03T20:21:26.680" v="1061" actId="14100"/>
          <ac:cxnSpMkLst>
            <pc:docMk/>
            <pc:sldMk cId="388263078" sldId="585"/>
            <ac:cxnSpMk id="5" creationId="{457929AB-BE0D-3734-F07E-EADE2DB3A3E7}"/>
          </ac:cxnSpMkLst>
        </pc:cxnChg>
      </pc:sldChg>
      <pc:sldChg chg="addSp modSp mod">
        <pc:chgData name="Christopher Do" userId="ff691543-dbe6-4242-a8e8-86b3011e1abb" providerId="ADAL" clId="{21E2A10C-5EA5-4F35-904A-892A4A1856E9}" dt="2025-06-03T20:38:04.322" v="1149" actId="14100"/>
        <pc:sldMkLst>
          <pc:docMk/>
          <pc:sldMk cId="3214240241" sldId="586"/>
        </pc:sldMkLst>
        <pc:spChg chg="add mod ord">
          <ac:chgData name="Christopher Do" userId="ff691543-dbe6-4242-a8e8-86b3011e1abb" providerId="ADAL" clId="{21E2A10C-5EA5-4F35-904A-892A4A1856E9}" dt="2025-06-03T20:38:04.322" v="1149" actId="14100"/>
          <ac:spMkLst>
            <pc:docMk/>
            <pc:sldMk cId="3214240241" sldId="586"/>
            <ac:spMk id="2" creationId="{41802888-D5D1-69BC-6277-C153430BCDFD}"/>
          </ac:spMkLst>
        </pc:spChg>
        <pc:picChg chg="mod">
          <ac:chgData name="Christopher Do" userId="ff691543-dbe6-4242-a8e8-86b3011e1abb" providerId="ADAL" clId="{21E2A10C-5EA5-4F35-904A-892A4A1856E9}" dt="2025-06-03T20:28:51.264" v="1137" actId="2085"/>
          <ac:picMkLst>
            <pc:docMk/>
            <pc:sldMk cId="3214240241" sldId="586"/>
            <ac:picMk id="3" creationId="{FA72E0CE-D616-560E-D4BF-FB34F73D6757}"/>
          </ac:picMkLst>
        </pc:picChg>
        <pc:picChg chg="mod modCrop">
          <ac:chgData name="Christopher Do" userId="ff691543-dbe6-4242-a8e8-86b3011e1abb" providerId="ADAL" clId="{21E2A10C-5EA5-4F35-904A-892A4A1856E9}" dt="2025-06-03T20:28:36.550" v="1133" actId="2085"/>
          <ac:picMkLst>
            <pc:docMk/>
            <pc:sldMk cId="3214240241" sldId="586"/>
            <ac:picMk id="4" creationId="{0CAA4AC8-E901-2C5B-D147-2BAAD7C4AACC}"/>
          </ac:picMkLst>
        </pc:picChg>
        <pc:picChg chg="mod modCrop">
          <ac:chgData name="Christopher Do" userId="ff691543-dbe6-4242-a8e8-86b3011e1abb" providerId="ADAL" clId="{21E2A10C-5EA5-4F35-904A-892A4A1856E9}" dt="2025-06-03T20:28:39.995" v="1134" actId="2085"/>
          <ac:picMkLst>
            <pc:docMk/>
            <pc:sldMk cId="3214240241" sldId="586"/>
            <ac:picMk id="6" creationId="{6FC88E64-A86C-5FD7-561D-45AA16381A2F}"/>
          </ac:picMkLst>
        </pc:picChg>
        <pc:picChg chg="mod modCrop">
          <ac:chgData name="Christopher Do" userId="ff691543-dbe6-4242-a8e8-86b3011e1abb" providerId="ADAL" clId="{21E2A10C-5EA5-4F35-904A-892A4A1856E9}" dt="2025-06-03T20:28:32.403" v="1132" actId="2085"/>
          <ac:picMkLst>
            <pc:docMk/>
            <pc:sldMk cId="3214240241" sldId="586"/>
            <ac:picMk id="9" creationId="{EB0AAB62-841D-40B8-48AC-5B3D91BF3557}"/>
          </ac:picMkLst>
        </pc:picChg>
        <pc:picChg chg="mod modCrop">
          <ac:chgData name="Christopher Do" userId="ff691543-dbe6-4242-a8e8-86b3011e1abb" providerId="ADAL" clId="{21E2A10C-5EA5-4F35-904A-892A4A1856E9}" dt="2025-05-28T18:44:40.313" v="164" actId="11530"/>
          <ac:picMkLst>
            <pc:docMk/>
            <pc:sldMk cId="3214240241" sldId="586"/>
            <ac:picMk id="13" creationId="{B37E7FCB-F981-A3D0-69F6-5E2C70F9FE3A}"/>
          </ac:picMkLst>
        </pc:picChg>
        <pc:picChg chg="mod modCrop">
          <ac:chgData name="Christopher Do" userId="ff691543-dbe6-4242-a8e8-86b3011e1abb" providerId="ADAL" clId="{21E2A10C-5EA5-4F35-904A-892A4A1856E9}" dt="2025-06-03T20:28:47" v="1136" actId="2085"/>
          <ac:picMkLst>
            <pc:docMk/>
            <pc:sldMk cId="3214240241" sldId="586"/>
            <ac:picMk id="15" creationId="{1AB9DB60-F705-6BA4-9A7B-3E111046BB71}"/>
          </ac:picMkLst>
        </pc:picChg>
        <pc:picChg chg="mod">
          <ac:chgData name="Christopher Do" userId="ff691543-dbe6-4242-a8e8-86b3011e1abb" providerId="ADAL" clId="{21E2A10C-5EA5-4F35-904A-892A4A1856E9}" dt="2025-06-03T20:29:28.401" v="1141" actId="1076"/>
          <ac:picMkLst>
            <pc:docMk/>
            <pc:sldMk cId="3214240241" sldId="586"/>
            <ac:picMk id="19" creationId="{E06F3364-7874-8975-DE30-C8960437017D}"/>
          </ac:picMkLst>
        </pc:picChg>
        <pc:picChg chg="mod">
          <ac:chgData name="Christopher Do" userId="ff691543-dbe6-4242-a8e8-86b3011e1abb" providerId="ADAL" clId="{21E2A10C-5EA5-4F35-904A-892A4A1856E9}" dt="2025-06-03T20:28:54.489" v="1138" actId="2085"/>
          <ac:picMkLst>
            <pc:docMk/>
            <pc:sldMk cId="3214240241" sldId="586"/>
            <ac:picMk id="21" creationId="{2BF668A7-2B5C-6736-2B74-241530024AEA}"/>
          </ac:picMkLst>
        </pc:picChg>
      </pc:sldChg>
      <pc:sldChg chg="addSp delSp modSp mod">
        <pc:chgData name="Christopher Do" userId="ff691543-dbe6-4242-a8e8-86b3011e1abb" providerId="ADAL" clId="{21E2A10C-5EA5-4F35-904A-892A4A1856E9}" dt="2025-06-04T14:57:40.004" v="1339" actId="20577"/>
        <pc:sldMkLst>
          <pc:docMk/>
          <pc:sldMk cId="421665955" sldId="587"/>
        </pc:sldMkLst>
        <pc:spChg chg="add mod">
          <ac:chgData name="Christopher Do" userId="ff691543-dbe6-4242-a8e8-86b3011e1abb" providerId="ADAL" clId="{21E2A10C-5EA5-4F35-904A-892A4A1856E9}" dt="2025-06-04T14:57:40.004" v="1339" actId="20577"/>
          <ac:spMkLst>
            <pc:docMk/>
            <pc:sldMk cId="421665955" sldId="587"/>
            <ac:spMk id="3" creationId="{017B27EB-5602-91E4-EF21-2DC40DCACC27}"/>
          </ac:spMkLst>
        </pc:spChg>
        <pc:spChg chg="add mod">
          <ac:chgData name="Christopher Do" userId="ff691543-dbe6-4242-a8e8-86b3011e1abb" providerId="ADAL" clId="{21E2A10C-5EA5-4F35-904A-892A4A1856E9}" dt="2025-06-03T20:59:40.415" v="1150" actId="1076"/>
          <ac:spMkLst>
            <pc:docMk/>
            <pc:sldMk cId="421665955" sldId="587"/>
            <ac:spMk id="4" creationId="{05204FFD-580F-23D1-0395-50F76F8D7B66}"/>
          </ac:spMkLst>
        </pc:spChg>
        <pc:spChg chg="add mod">
          <ac:chgData name="Christopher Do" userId="ff691543-dbe6-4242-a8e8-86b3011e1abb" providerId="ADAL" clId="{21E2A10C-5EA5-4F35-904A-892A4A1856E9}" dt="2025-06-03T20:59:40.415" v="1150" actId="1076"/>
          <ac:spMkLst>
            <pc:docMk/>
            <pc:sldMk cId="421665955" sldId="587"/>
            <ac:spMk id="6" creationId="{D423BEF8-A2AC-780C-B754-0633B545B4D0}"/>
          </ac:spMkLst>
        </pc:spChg>
        <pc:spChg chg="add mod">
          <ac:chgData name="Christopher Do" userId="ff691543-dbe6-4242-a8e8-86b3011e1abb" providerId="ADAL" clId="{21E2A10C-5EA5-4F35-904A-892A4A1856E9}" dt="2025-06-03T20:59:40.415" v="1150" actId="1076"/>
          <ac:spMkLst>
            <pc:docMk/>
            <pc:sldMk cId="421665955" sldId="587"/>
            <ac:spMk id="10" creationId="{2B726313-1E0C-89BE-E179-0AC4B5D97E39}"/>
          </ac:spMkLst>
        </pc:spChg>
        <pc:spChg chg="add mod ord">
          <ac:chgData name="Christopher Do" userId="ff691543-dbe6-4242-a8e8-86b3011e1abb" providerId="ADAL" clId="{21E2A10C-5EA5-4F35-904A-892A4A1856E9}" dt="2025-06-03T20:59:48.560" v="1152" actId="14100"/>
          <ac:spMkLst>
            <pc:docMk/>
            <pc:sldMk cId="421665955" sldId="587"/>
            <ac:spMk id="11" creationId="{D668FABB-BAA5-62C4-E391-0DF3397F557A}"/>
          </ac:spMkLst>
        </pc:spChg>
        <pc:spChg chg="add mod ord">
          <ac:chgData name="Christopher Do" userId="ff691543-dbe6-4242-a8e8-86b3011e1abb" providerId="ADAL" clId="{21E2A10C-5EA5-4F35-904A-892A4A1856E9}" dt="2025-06-03T20:59:44.941" v="1151" actId="14100"/>
          <ac:spMkLst>
            <pc:docMk/>
            <pc:sldMk cId="421665955" sldId="587"/>
            <ac:spMk id="12" creationId="{9130F938-15D9-8262-B0E4-5D1DC8292F10}"/>
          </ac:spMkLst>
        </pc:spChg>
        <pc:cxnChg chg="mod">
          <ac:chgData name="Christopher Do" userId="ff691543-dbe6-4242-a8e8-86b3011e1abb" providerId="ADAL" clId="{21E2A10C-5EA5-4F35-904A-892A4A1856E9}" dt="2025-06-03T20:21:14.752" v="1058" actId="14100"/>
          <ac:cxnSpMkLst>
            <pc:docMk/>
            <pc:sldMk cId="421665955" sldId="587"/>
            <ac:cxnSpMk id="2" creationId="{F88CF5D0-FEB7-6708-1230-A120D34783C5}"/>
          </ac:cxnSpMkLst>
        </pc:cxnChg>
      </pc:sldChg>
      <pc:sldChg chg="modSp mod">
        <pc:chgData name="Christopher Do" userId="ff691543-dbe6-4242-a8e8-86b3011e1abb" providerId="ADAL" clId="{21E2A10C-5EA5-4F35-904A-892A4A1856E9}" dt="2025-06-03T20:30:43.536" v="1144" actId="20577"/>
        <pc:sldMkLst>
          <pc:docMk/>
          <pc:sldMk cId="1949007375" sldId="646"/>
        </pc:sldMkLst>
        <pc:spChg chg="mod">
          <ac:chgData name="Christopher Do" userId="ff691543-dbe6-4242-a8e8-86b3011e1abb" providerId="ADAL" clId="{21E2A10C-5EA5-4F35-904A-892A4A1856E9}" dt="2025-06-03T20:30:43.536" v="1144" actId="20577"/>
          <ac:spMkLst>
            <pc:docMk/>
            <pc:sldMk cId="1949007375" sldId="646"/>
            <ac:spMk id="12" creationId="{4F5C75AF-A043-0C1D-06E7-8403B4E3A971}"/>
          </ac:spMkLst>
        </pc:spChg>
      </pc:sldChg>
      <pc:sldChg chg="addSp modSp mod ord">
        <pc:chgData name="Christopher Do" userId="ff691543-dbe6-4242-a8e8-86b3011e1abb" providerId="ADAL" clId="{21E2A10C-5EA5-4F35-904A-892A4A1856E9}" dt="2025-06-03T20:30:10.633" v="1143" actId="14100"/>
        <pc:sldMkLst>
          <pc:docMk/>
          <pc:sldMk cId="859903264" sldId="647"/>
        </pc:sldMkLst>
        <pc:spChg chg="add mod ord">
          <ac:chgData name="Christopher Do" userId="ff691543-dbe6-4242-a8e8-86b3011e1abb" providerId="ADAL" clId="{21E2A10C-5EA5-4F35-904A-892A4A1856E9}" dt="2025-06-03T20:25:14.027" v="1099" actId="207"/>
          <ac:spMkLst>
            <pc:docMk/>
            <pc:sldMk cId="859903264" sldId="647"/>
            <ac:spMk id="2" creationId="{1D035728-4265-E4AD-D95A-9C945DDAE0C5}"/>
          </ac:spMkLst>
        </pc:spChg>
        <pc:spChg chg="add mod ord">
          <ac:chgData name="Christopher Do" userId="ff691543-dbe6-4242-a8e8-86b3011e1abb" providerId="ADAL" clId="{21E2A10C-5EA5-4F35-904A-892A4A1856E9}" dt="2025-06-03T20:26:17.576" v="1111" actId="167"/>
          <ac:spMkLst>
            <pc:docMk/>
            <pc:sldMk cId="859903264" sldId="647"/>
            <ac:spMk id="3" creationId="{CADA2E41-E262-C15F-2496-B0D6EC9FF138}"/>
          </ac:spMkLst>
        </pc:spChg>
        <pc:spChg chg="add mod ord">
          <ac:chgData name="Christopher Do" userId="ff691543-dbe6-4242-a8e8-86b3011e1abb" providerId="ADAL" clId="{21E2A10C-5EA5-4F35-904A-892A4A1856E9}" dt="2025-06-03T20:30:10.633" v="1143" actId="14100"/>
          <ac:spMkLst>
            <pc:docMk/>
            <pc:sldMk cId="859903264" sldId="647"/>
            <ac:spMk id="4" creationId="{441CA21C-A0A3-6629-A072-3908FB0B2D76}"/>
          </ac:spMkLst>
        </pc:spChg>
        <pc:spChg chg="add mod ord">
          <ac:chgData name="Christopher Do" userId="ff691543-dbe6-4242-a8e8-86b3011e1abb" providerId="ADAL" clId="{21E2A10C-5EA5-4F35-904A-892A4A1856E9}" dt="2025-06-03T20:25:00.778" v="1097" actId="14100"/>
          <ac:spMkLst>
            <pc:docMk/>
            <pc:sldMk cId="859903264" sldId="647"/>
            <ac:spMk id="6" creationId="{74FB7D4F-EFE4-BB60-47EA-6668B5CF4890}"/>
          </ac:spMkLst>
        </pc:spChg>
        <pc:spChg chg="add mod ord">
          <ac:chgData name="Christopher Do" userId="ff691543-dbe6-4242-a8e8-86b3011e1abb" providerId="ADAL" clId="{21E2A10C-5EA5-4F35-904A-892A4A1856E9}" dt="2025-06-03T20:24:53.826" v="1095" actId="14100"/>
          <ac:spMkLst>
            <pc:docMk/>
            <pc:sldMk cId="859903264" sldId="647"/>
            <ac:spMk id="7" creationId="{72BC1B6B-4FBD-6AA6-2377-18CD68556F81}"/>
          </ac:spMkLst>
        </pc:spChg>
        <pc:spChg chg="add mod ord">
          <ac:chgData name="Christopher Do" userId="ff691543-dbe6-4242-a8e8-86b3011e1abb" providerId="ADAL" clId="{21E2A10C-5EA5-4F35-904A-892A4A1856E9}" dt="2025-06-03T20:27:44.513" v="1125" actId="14100"/>
          <ac:spMkLst>
            <pc:docMk/>
            <pc:sldMk cId="859903264" sldId="647"/>
            <ac:spMk id="8" creationId="{5562D11E-6017-F5C6-80A6-23EE01B9D204}"/>
          </ac:spMkLst>
        </pc:spChg>
        <pc:picChg chg="mod ord">
          <ac:chgData name="Christopher Do" userId="ff691543-dbe6-4242-a8e8-86b3011e1abb" providerId="ADAL" clId="{21E2A10C-5EA5-4F35-904A-892A4A1856E9}" dt="2025-06-03T20:27:30.681" v="1123" actId="1076"/>
          <ac:picMkLst>
            <pc:docMk/>
            <pc:sldMk cId="859903264" sldId="647"/>
            <ac:picMk id="5" creationId="{DC2B2594-2415-8A00-1A0C-3E12D7F64284}"/>
          </ac:picMkLst>
        </pc:picChg>
        <pc:picChg chg="mod ord modCrop">
          <ac:chgData name="Christopher Do" userId="ff691543-dbe6-4242-a8e8-86b3011e1abb" providerId="ADAL" clId="{21E2A10C-5EA5-4F35-904A-892A4A1856E9}" dt="2025-06-03T20:27:38.617" v="1124" actId="1076"/>
          <ac:picMkLst>
            <pc:docMk/>
            <pc:sldMk cId="859903264" sldId="647"/>
            <ac:picMk id="9" creationId="{CC28376B-8F85-E491-C058-AE7F3197F7AE}"/>
          </ac:picMkLst>
        </pc:picChg>
        <pc:picChg chg="mod modCrop">
          <ac:chgData name="Christopher Do" userId="ff691543-dbe6-4242-a8e8-86b3011e1abb" providerId="ADAL" clId="{21E2A10C-5EA5-4F35-904A-892A4A1856E9}" dt="2025-06-03T19:41:21.648" v="662" actId="732"/>
          <ac:picMkLst>
            <pc:docMk/>
            <pc:sldMk cId="859903264" sldId="647"/>
            <ac:picMk id="10" creationId="{8A2F80AF-6420-B049-6DA3-0155EB6D7291}"/>
          </ac:picMkLst>
        </pc:picChg>
        <pc:picChg chg="mod">
          <ac:chgData name="Christopher Do" userId="ff691543-dbe6-4242-a8e8-86b3011e1abb" providerId="ADAL" clId="{21E2A10C-5EA5-4F35-904A-892A4A1856E9}" dt="2025-06-03T19:40:17.725" v="652" actId="1076"/>
          <ac:picMkLst>
            <pc:docMk/>
            <pc:sldMk cId="859903264" sldId="647"/>
            <ac:picMk id="11" creationId="{188D668B-CB92-AEA0-EA5B-2F03BFDB805E}"/>
          </ac:picMkLst>
        </pc:picChg>
        <pc:picChg chg="mod">
          <ac:chgData name="Christopher Do" userId="ff691543-dbe6-4242-a8e8-86b3011e1abb" providerId="ADAL" clId="{21E2A10C-5EA5-4F35-904A-892A4A1856E9}" dt="2025-06-03T19:41:05.179" v="659" actId="1076"/>
          <ac:picMkLst>
            <pc:docMk/>
            <pc:sldMk cId="859903264" sldId="647"/>
            <ac:picMk id="13" creationId="{8F6CE3B4-D911-4718-E4AA-1CC3F8650A17}"/>
          </ac:picMkLst>
        </pc:picChg>
        <pc:picChg chg="mod">
          <ac:chgData name="Christopher Do" userId="ff691543-dbe6-4242-a8e8-86b3011e1abb" providerId="ADAL" clId="{21E2A10C-5EA5-4F35-904A-892A4A1856E9}" dt="2025-06-03T19:38:36.840" v="642" actId="14100"/>
          <ac:picMkLst>
            <pc:docMk/>
            <pc:sldMk cId="859903264" sldId="647"/>
            <ac:picMk id="15" creationId="{71E2A125-B55F-B6FC-F3FD-A3F80D2490F6}"/>
          </ac:picMkLst>
        </pc:picChg>
        <pc:picChg chg="mod">
          <ac:chgData name="Christopher Do" userId="ff691543-dbe6-4242-a8e8-86b3011e1abb" providerId="ADAL" clId="{21E2A10C-5EA5-4F35-904A-892A4A1856E9}" dt="2025-06-03T19:41:16.995" v="661" actId="1076"/>
          <ac:picMkLst>
            <pc:docMk/>
            <pc:sldMk cId="859903264" sldId="647"/>
            <ac:picMk id="1026" creationId="{B3404967-A8E1-9EE6-67C4-73EA51467280}"/>
          </ac:picMkLst>
        </pc:picChg>
      </pc:sldChg>
      <pc:sldChg chg="addSp delSp modSp mod">
        <pc:chgData name="Christopher Do" userId="ff691543-dbe6-4242-a8e8-86b3011e1abb" providerId="ADAL" clId="{21E2A10C-5EA5-4F35-904A-892A4A1856E9}" dt="2025-06-04T17:29:04.862" v="1400" actId="1076"/>
        <pc:sldMkLst>
          <pc:docMk/>
          <pc:sldMk cId="617477240" sldId="650"/>
        </pc:sldMkLst>
        <pc:spChg chg="mod">
          <ac:chgData name="Christopher Do" userId="ff691543-dbe6-4242-a8e8-86b3011e1abb" providerId="ADAL" clId="{21E2A10C-5EA5-4F35-904A-892A4A1856E9}" dt="2025-06-02T17:35:19.291" v="596" actId="1076"/>
          <ac:spMkLst>
            <pc:docMk/>
            <pc:sldMk cId="617477240" sldId="650"/>
            <ac:spMk id="2" creationId="{EBBC5C32-5C8E-9C45-CD65-94CD2125A461}"/>
          </ac:spMkLst>
        </pc:spChg>
        <pc:spChg chg="mod">
          <ac:chgData name="Christopher Do" userId="ff691543-dbe6-4242-a8e8-86b3011e1abb" providerId="ADAL" clId="{21E2A10C-5EA5-4F35-904A-892A4A1856E9}" dt="2025-06-02T17:33:25.250" v="577" actId="1076"/>
          <ac:spMkLst>
            <pc:docMk/>
            <pc:sldMk cId="617477240" sldId="650"/>
            <ac:spMk id="6" creationId="{C7BA1F85-7729-C761-5224-B13D0556D758}"/>
          </ac:spMkLst>
        </pc:spChg>
        <pc:spChg chg="add mod ord">
          <ac:chgData name="Christopher Do" userId="ff691543-dbe6-4242-a8e8-86b3011e1abb" providerId="ADAL" clId="{21E2A10C-5EA5-4F35-904A-892A4A1856E9}" dt="2025-06-04T15:00:00.669" v="1364" actId="1076"/>
          <ac:spMkLst>
            <pc:docMk/>
            <pc:sldMk cId="617477240" sldId="650"/>
            <ac:spMk id="11" creationId="{28FF9BAB-5B8C-CC38-5DBA-84EA48215BBE}"/>
          </ac:spMkLst>
        </pc:spChg>
        <pc:spChg chg="add mod">
          <ac:chgData name="Christopher Do" userId="ff691543-dbe6-4242-a8e8-86b3011e1abb" providerId="ADAL" clId="{21E2A10C-5EA5-4F35-904A-892A4A1856E9}" dt="2025-06-04T14:59:52.480" v="1360" actId="1076"/>
          <ac:spMkLst>
            <pc:docMk/>
            <pc:sldMk cId="617477240" sldId="650"/>
            <ac:spMk id="13" creationId="{12D271DE-6D91-29F5-3407-F6B6D78C0F82}"/>
          </ac:spMkLst>
        </pc:spChg>
        <pc:spChg chg="add mod">
          <ac:chgData name="Christopher Do" userId="ff691543-dbe6-4242-a8e8-86b3011e1abb" providerId="ADAL" clId="{21E2A10C-5EA5-4F35-904A-892A4A1856E9}" dt="2025-06-04T14:59:25.554" v="1353" actId="1076"/>
          <ac:spMkLst>
            <pc:docMk/>
            <pc:sldMk cId="617477240" sldId="650"/>
            <ac:spMk id="16" creationId="{7FF19843-7DE1-75E2-D429-478314A21AB3}"/>
          </ac:spMkLst>
        </pc:spChg>
        <pc:spChg chg="add mod ord">
          <ac:chgData name="Christopher Do" userId="ff691543-dbe6-4242-a8e8-86b3011e1abb" providerId="ADAL" clId="{21E2A10C-5EA5-4F35-904A-892A4A1856E9}" dt="2025-06-04T14:59:19.293" v="1352" actId="167"/>
          <ac:spMkLst>
            <pc:docMk/>
            <pc:sldMk cId="617477240" sldId="650"/>
            <ac:spMk id="17" creationId="{5EB76FB8-0FC0-ACBB-10A6-D327E07C10B7}"/>
          </ac:spMkLst>
        </pc:spChg>
        <pc:spChg chg="add mod">
          <ac:chgData name="Christopher Do" userId="ff691543-dbe6-4242-a8e8-86b3011e1abb" providerId="ADAL" clId="{21E2A10C-5EA5-4F35-904A-892A4A1856E9}" dt="2025-06-04T14:59:34.847" v="1354" actId="1076"/>
          <ac:spMkLst>
            <pc:docMk/>
            <pc:sldMk cId="617477240" sldId="650"/>
            <ac:spMk id="18" creationId="{A2671179-8797-82B1-5C64-CCA9C3803B3C}"/>
          </ac:spMkLst>
        </pc:spChg>
        <pc:spChg chg="add mod ord">
          <ac:chgData name="Christopher Do" userId="ff691543-dbe6-4242-a8e8-86b3011e1abb" providerId="ADAL" clId="{21E2A10C-5EA5-4F35-904A-892A4A1856E9}" dt="2025-06-04T14:59:49.426" v="1358" actId="1076"/>
          <ac:spMkLst>
            <pc:docMk/>
            <pc:sldMk cId="617477240" sldId="650"/>
            <ac:spMk id="19" creationId="{1D7F24C9-0117-CE65-477E-BBD08CFF773D}"/>
          </ac:spMkLst>
        </pc:spChg>
        <pc:spChg chg="add mod">
          <ac:chgData name="Christopher Do" userId="ff691543-dbe6-4242-a8e8-86b3011e1abb" providerId="ADAL" clId="{21E2A10C-5EA5-4F35-904A-892A4A1856E9}" dt="2025-06-04T17:27:36.277" v="1382" actId="1076"/>
          <ac:spMkLst>
            <pc:docMk/>
            <pc:sldMk cId="617477240" sldId="650"/>
            <ac:spMk id="20" creationId="{06FB2A4C-FC88-0C25-AFA5-F975C9DCAB1C}"/>
          </ac:spMkLst>
        </pc:spChg>
        <pc:spChg chg="add mod ord">
          <ac:chgData name="Christopher Do" userId="ff691543-dbe6-4242-a8e8-86b3011e1abb" providerId="ADAL" clId="{21E2A10C-5EA5-4F35-904A-892A4A1856E9}" dt="2025-06-04T17:27:24.606" v="1378" actId="1076"/>
          <ac:spMkLst>
            <pc:docMk/>
            <pc:sldMk cId="617477240" sldId="650"/>
            <ac:spMk id="21" creationId="{074F89F3-FF15-C871-A8DB-09F66653CA17}"/>
          </ac:spMkLst>
        </pc:spChg>
        <pc:spChg chg="add mod">
          <ac:chgData name="Christopher Do" userId="ff691543-dbe6-4242-a8e8-86b3011e1abb" providerId="ADAL" clId="{21E2A10C-5EA5-4F35-904A-892A4A1856E9}" dt="2025-06-04T17:27:39.686" v="1383" actId="1076"/>
          <ac:spMkLst>
            <pc:docMk/>
            <pc:sldMk cId="617477240" sldId="650"/>
            <ac:spMk id="22" creationId="{F1F5FE08-E680-26AB-6591-B631EFC11518}"/>
          </ac:spMkLst>
        </pc:spChg>
        <pc:spChg chg="add mod ord">
          <ac:chgData name="Christopher Do" userId="ff691543-dbe6-4242-a8e8-86b3011e1abb" providerId="ADAL" clId="{21E2A10C-5EA5-4F35-904A-892A4A1856E9}" dt="2025-06-04T17:27:46.303" v="1384" actId="1076"/>
          <ac:spMkLst>
            <pc:docMk/>
            <pc:sldMk cId="617477240" sldId="650"/>
            <ac:spMk id="23" creationId="{8362A3F8-261E-FF48-FC38-4777067762F0}"/>
          </ac:spMkLst>
        </pc:spChg>
        <pc:spChg chg="add mod">
          <ac:chgData name="Christopher Do" userId="ff691543-dbe6-4242-a8e8-86b3011e1abb" providerId="ADAL" clId="{21E2A10C-5EA5-4F35-904A-892A4A1856E9}" dt="2025-06-03T19:34:35.456" v="615" actId="1076"/>
          <ac:spMkLst>
            <pc:docMk/>
            <pc:sldMk cId="617477240" sldId="650"/>
            <ac:spMk id="24" creationId="{AB1946FB-931A-B643-BD68-4BD864FE74C4}"/>
          </ac:spMkLst>
        </pc:spChg>
        <pc:spChg chg="add mod ord">
          <ac:chgData name="Christopher Do" userId="ff691543-dbe6-4242-a8e8-86b3011e1abb" providerId="ADAL" clId="{21E2A10C-5EA5-4F35-904A-892A4A1856E9}" dt="2025-06-04T17:28:59.167" v="1398" actId="1076"/>
          <ac:spMkLst>
            <pc:docMk/>
            <pc:sldMk cId="617477240" sldId="650"/>
            <ac:spMk id="25" creationId="{EF0A0B93-8546-B262-D34F-6EA0A18B1C99}"/>
          </ac:spMkLst>
        </pc:spChg>
        <pc:spChg chg="add mod">
          <ac:chgData name="Christopher Do" userId="ff691543-dbe6-4242-a8e8-86b3011e1abb" providerId="ADAL" clId="{21E2A10C-5EA5-4F35-904A-892A4A1856E9}" dt="2025-06-04T17:28:59.167" v="1398" actId="1076"/>
          <ac:spMkLst>
            <pc:docMk/>
            <pc:sldMk cId="617477240" sldId="650"/>
            <ac:spMk id="26" creationId="{D3AF9DAA-86D7-0F17-4370-DE1E4BA833B5}"/>
          </ac:spMkLst>
        </pc:spChg>
        <pc:spChg chg="add mod ord">
          <ac:chgData name="Christopher Do" userId="ff691543-dbe6-4242-a8e8-86b3011e1abb" providerId="ADAL" clId="{21E2A10C-5EA5-4F35-904A-892A4A1856E9}" dt="2025-06-04T17:29:02.639" v="1399" actId="1076"/>
          <ac:spMkLst>
            <pc:docMk/>
            <pc:sldMk cId="617477240" sldId="650"/>
            <ac:spMk id="27" creationId="{36B621FD-88E3-FE97-6B29-0718CBEF5A2D}"/>
          </ac:spMkLst>
        </pc:spChg>
        <pc:picChg chg="add mod">
          <ac:chgData name="Christopher Do" userId="ff691543-dbe6-4242-a8e8-86b3011e1abb" providerId="ADAL" clId="{21E2A10C-5EA5-4F35-904A-892A4A1856E9}" dt="2025-06-02T17:35:26.931" v="597" actId="1076"/>
          <ac:picMkLst>
            <pc:docMk/>
            <pc:sldMk cId="617477240" sldId="650"/>
            <ac:picMk id="3" creationId="{B1E01567-EAEE-D68E-73AE-6105315FD612}"/>
          </ac:picMkLst>
        </pc:picChg>
        <pc:picChg chg="add mod">
          <ac:chgData name="Christopher Do" userId="ff691543-dbe6-4242-a8e8-86b3011e1abb" providerId="ADAL" clId="{21E2A10C-5EA5-4F35-904A-892A4A1856E9}" dt="2025-06-04T15:00:02.944" v="1365" actId="1076"/>
          <ac:picMkLst>
            <pc:docMk/>
            <pc:sldMk cId="617477240" sldId="650"/>
            <ac:picMk id="4" creationId="{93247B9E-05AF-FCAD-B49B-8CF5A292CBEA}"/>
          </ac:picMkLst>
        </pc:picChg>
        <pc:picChg chg="add mod">
          <ac:chgData name="Christopher Do" userId="ff691543-dbe6-4242-a8e8-86b3011e1abb" providerId="ADAL" clId="{21E2A10C-5EA5-4F35-904A-892A4A1856E9}" dt="2025-06-02T17:35:26.931" v="597" actId="1076"/>
          <ac:picMkLst>
            <pc:docMk/>
            <pc:sldMk cId="617477240" sldId="650"/>
            <ac:picMk id="5" creationId="{A7238870-2858-AABD-A197-E9EA0A17B6C0}"/>
          </ac:picMkLst>
        </pc:picChg>
        <pc:picChg chg="add mod">
          <ac:chgData name="Christopher Do" userId="ff691543-dbe6-4242-a8e8-86b3011e1abb" providerId="ADAL" clId="{21E2A10C-5EA5-4F35-904A-892A4A1856E9}" dt="2025-06-04T17:27:13.024" v="1376" actId="1076"/>
          <ac:picMkLst>
            <pc:docMk/>
            <pc:sldMk cId="617477240" sldId="650"/>
            <ac:picMk id="7" creationId="{1CF7E0EF-D1C2-41FF-88BE-429B8389D5C8}"/>
          </ac:picMkLst>
        </pc:picChg>
        <pc:picChg chg="add mod">
          <ac:chgData name="Christopher Do" userId="ff691543-dbe6-4242-a8e8-86b3011e1abb" providerId="ADAL" clId="{21E2A10C-5EA5-4F35-904A-892A4A1856E9}" dt="2025-06-03T19:34:19.122" v="613" actId="1076"/>
          <ac:picMkLst>
            <pc:docMk/>
            <pc:sldMk cId="617477240" sldId="650"/>
            <ac:picMk id="9" creationId="{95E8F84F-919F-3CDD-0532-7ABF4CEF298B}"/>
          </ac:picMkLst>
        </pc:picChg>
        <pc:picChg chg="add mod">
          <ac:chgData name="Christopher Do" userId="ff691543-dbe6-4242-a8e8-86b3011e1abb" providerId="ADAL" clId="{21E2A10C-5EA5-4F35-904A-892A4A1856E9}" dt="2025-06-04T17:29:04.862" v="1400" actId="1076"/>
          <ac:picMkLst>
            <pc:docMk/>
            <pc:sldMk cId="617477240" sldId="650"/>
            <ac:picMk id="10" creationId="{35BF379C-B942-28B6-F18F-24BC45420533}"/>
          </ac:picMkLst>
        </pc:picChg>
        <pc:picChg chg="add mod">
          <ac:chgData name="Christopher Do" userId="ff691543-dbe6-4242-a8e8-86b3011e1abb" providerId="ADAL" clId="{21E2A10C-5EA5-4F35-904A-892A4A1856E9}" dt="2025-06-04T17:28:59.167" v="1398" actId="1076"/>
          <ac:picMkLst>
            <pc:docMk/>
            <pc:sldMk cId="617477240" sldId="650"/>
            <ac:picMk id="12" creationId="{68C50501-C861-A78D-EC62-2179E27DE176}"/>
          </ac:picMkLst>
        </pc:picChg>
        <pc:cxnChg chg="mod">
          <ac:chgData name="Christopher Do" userId="ff691543-dbe6-4242-a8e8-86b3011e1abb" providerId="ADAL" clId="{21E2A10C-5EA5-4F35-904A-892A4A1856E9}" dt="2025-06-02T17:35:30.114" v="598" actId="1076"/>
          <ac:cxnSpMkLst>
            <pc:docMk/>
            <pc:sldMk cId="617477240" sldId="650"/>
            <ac:cxnSpMk id="15" creationId="{B5DD13B4-0907-8B1F-07C4-E772B523515D}"/>
          </ac:cxnSpMkLst>
        </pc:cxnChg>
      </pc:sldChg>
    </pc:docChg>
  </pc:docChgLst>
  <pc:docChgLst>
    <pc:chgData name="Tamara Jovovic" userId="S::tamara.jovovic@alexandriava.gov::ede6db51-626f-4b16-8060-999bacab917f" providerId="AD" clId="Web-{086C1CE8-A2AE-EB13-F23B-BD8EF2D53E0F}"/>
    <pc:docChg chg="modSld sldOrd">
      <pc:chgData name="Tamara Jovovic" userId="S::tamara.jovovic@alexandriava.gov::ede6db51-626f-4b16-8060-999bacab917f" providerId="AD" clId="Web-{086C1CE8-A2AE-EB13-F23B-BD8EF2D53E0F}" dt="2025-05-23T18:21:01.376" v="63"/>
      <pc:docMkLst>
        <pc:docMk/>
      </pc:docMkLst>
      <pc:sldChg chg="addSp modSp">
        <pc:chgData name="Tamara Jovovic" userId="S::tamara.jovovic@alexandriava.gov::ede6db51-626f-4b16-8060-999bacab917f" providerId="AD" clId="Web-{086C1CE8-A2AE-EB13-F23B-BD8EF2D53E0F}" dt="2025-05-23T18:20:32.626" v="62" actId="1076"/>
        <pc:sldMkLst>
          <pc:docMk/>
          <pc:sldMk cId="109857222" sldId="256"/>
        </pc:sldMkLst>
        <pc:spChg chg="mod">
          <ac:chgData name="Tamara Jovovic" userId="S::tamara.jovovic@alexandriava.gov::ede6db51-626f-4b16-8060-999bacab917f" providerId="AD" clId="Web-{086C1CE8-A2AE-EB13-F23B-BD8EF2D53E0F}" dt="2025-05-23T18:20:32.626" v="6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amara Jovovic" userId="S::tamara.jovovic@alexandriava.gov::ede6db51-626f-4b16-8060-999bacab917f" providerId="AD" clId="Web-{086C1CE8-A2AE-EB13-F23B-BD8EF2D53E0F}" dt="2025-05-23T18:20:27.173" v="61" actId="1076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Tamara Jovovic" userId="S::tamara.jovovic@alexandriava.gov::ede6db51-626f-4b16-8060-999bacab917f" providerId="AD" clId="Web-{086C1CE8-A2AE-EB13-F23B-BD8EF2D53E0F}" dt="2025-05-23T18:18:57.156" v="11" actId="14100"/>
          <ac:picMkLst>
            <pc:docMk/>
            <pc:sldMk cId="109857222" sldId="256"/>
            <ac:picMk id="4" creationId="{AC6AFF5A-B68E-D16F-602C-FF2C9974EA0A}"/>
          </ac:picMkLst>
        </pc:picChg>
      </pc:sldChg>
      <pc:sldChg chg="ord">
        <pc:chgData name="Tamara Jovovic" userId="S::tamara.jovovic@alexandriava.gov::ede6db51-626f-4b16-8060-999bacab917f" providerId="AD" clId="Web-{086C1CE8-A2AE-EB13-F23B-BD8EF2D53E0F}" dt="2025-05-23T18:19:50.860" v="55"/>
        <pc:sldMkLst>
          <pc:docMk/>
          <pc:sldMk cId="1431377969" sldId="258"/>
        </pc:sldMkLst>
      </pc:sldChg>
      <pc:sldChg chg="ord">
        <pc:chgData name="Tamara Jovovic" userId="S::tamara.jovovic@alexandriava.gov::ede6db51-626f-4b16-8060-999bacab917f" providerId="AD" clId="Web-{086C1CE8-A2AE-EB13-F23B-BD8EF2D53E0F}" dt="2025-05-23T18:17:54.452" v="1"/>
        <pc:sldMkLst>
          <pc:docMk/>
          <pc:sldMk cId="2670339" sldId="260"/>
        </pc:sldMkLst>
      </pc:sldChg>
      <pc:sldChg chg="addSp ord">
        <pc:chgData name="Tamara Jovovic" userId="S::tamara.jovovic@alexandriava.gov::ede6db51-626f-4b16-8060-999bacab917f" providerId="AD" clId="Web-{086C1CE8-A2AE-EB13-F23B-BD8EF2D53E0F}" dt="2025-05-23T18:21:01.376" v="63"/>
        <pc:sldMkLst>
          <pc:docMk/>
          <pc:sldMk cId="3089897555" sldId="584"/>
        </pc:sldMkLst>
      </pc:sldChg>
    </pc:docChg>
  </pc:docChgLst>
  <pc:docChgLst>
    <pc:chgData name="Christopher Do" userId="ff691543-dbe6-4242-a8e8-86b3011e1abb" providerId="ADAL" clId="{0F8A1434-F0CB-4B1A-9295-5C9D152CC830}"/>
    <pc:docChg chg="custSel addSld delSld modSld">
      <pc:chgData name="Christopher Do" userId="ff691543-dbe6-4242-a8e8-86b3011e1abb" providerId="ADAL" clId="{0F8A1434-F0CB-4B1A-9295-5C9D152CC830}" dt="2025-05-21T18:52:59.045" v="202" actId="255"/>
      <pc:docMkLst>
        <pc:docMk/>
      </pc:docMkLst>
      <pc:sldChg chg="modSp mod setBg">
        <pc:chgData name="Christopher Do" userId="ff691543-dbe6-4242-a8e8-86b3011e1abb" providerId="ADAL" clId="{0F8A1434-F0CB-4B1A-9295-5C9D152CC830}" dt="2025-05-21T18:52:59.045" v="202" actId="255"/>
        <pc:sldMkLst>
          <pc:docMk/>
          <pc:sldMk cId="109857222" sldId="256"/>
        </pc:sldMkLst>
        <pc:spChg chg="mod">
          <ac:chgData name="Christopher Do" userId="ff691543-dbe6-4242-a8e8-86b3011e1abb" providerId="ADAL" clId="{0F8A1434-F0CB-4B1A-9295-5C9D152CC830}" dt="2025-05-21T18:52:55.239" v="201" actId="25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hristopher Do" userId="ff691543-dbe6-4242-a8e8-86b3011e1abb" providerId="ADAL" clId="{0F8A1434-F0CB-4B1A-9295-5C9D152CC830}" dt="2025-05-21T18:52:59.045" v="202" actId="255"/>
          <ac:spMkLst>
            <pc:docMk/>
            <pc:sldMk cId="109857222" sldId="256"/>
            <ac:spMk id="3" creationId="{00000000-0000-0000-0000-000000000000}"/>
          </ac:spMkLst>
        </pc:spChg>
      </pc:sldChg>
      <pc:sldChg chg="del">
        <pc:chgData name="Christopher Do" userId="ff691543-dbe6-4242-a8e8-86b3011e1abb" providerId="ADAL" clId="{0F8A1434-F0CB-4B1A-9295-5C9D152CC830}" dt="2025-05-21T18:37:17.529" v="1" actId="2696"/>
        <pc:sldMkLst>
          <pc:docMk/>
          <pc:sldMk cId="76171210" sldId="257"/>
        </pc:sldMkLst>
      </pc:sldChg>
      <pc:sldChg chg="modSp add mod">
        <pc:chgData name="Christopher Do" userId="ff691543-dbe6-4242-a8e8-86b3011e1abb" providerId="ADAL" clId="{0F8A1434-F0CB-4B1A-9295-5C9D152CC830}" dt="2025-05-21T18:38:12.224" v="49" actId="255"/>
        <pc:sldMkLst>
          <pc:docMk/>
          <pc:sldMk cId="1431377969" sldId="258"/>
        </pc:sldMkLst>
        <pc:spChg chg="mod">
          <ac:chgData name="Christopher Do" userId="ff691543-dbe6-4242-a8e8-86b3011e1abb" providerId="ADAL" clId="{0F8A1434-F0CB-4B1A-9295-5C9D152CC830}" dt="2025-05-21T18:37:31.940" v="30" actId="20577"/>
          <ac:spMkLst>
            <pc:docMk/>
            <pc:sldMk cId="1431377969" sldId="258"/>
            <ac:spMk id="4" creationId="{54B9EE5A-8B86-9543-3A87-CB6B591CB5C2}"/>
          </ac:spMkLst>
        </pc:spChg>
        <pc:spChg chg="mod">
          <ac:chgData name="Christopher Do" userId="ff691543-dbe6-4242-a8e8-86b3011e1abb" providerId="ADAL" clId="{0F8A1434-F0CB-4B1A-9295-5C9D152CC830}" dt="2025-05-21T18:38:12.224" v="49" actId="255"/>
          <ac:spMkLst>
            <pc:docMk/>
            <pc:sldMk cId="1431377969" sldId="258"/>
            <ac:spMk id="5" creationId="{01863765-C5B7-038E-7221-FF126D8393A2}"/>
          </ac:spMkLst>
        </pc:spChg>
      </pc:sldChg>
      <pc:sldChg chg="modSp add mod">
        <pc:chgData name="Christopher Do" userId="ff691543-dbe6-4242-a8e8-86b3011e1abb" providerId="ADAL" clId="{0F8A1434-F0CB-4B1A-9295-5C9D152CC830}" dt="2025-05-21T18:38:23.880" v="66" actId="20577"/>
        <pc:sldMkLst>
          <pc:docMk/>
          <pc:sldMk cId="1910154869" sldId="259"/>
        </pc:sldMkLst>
        <pc:spChg chg="mod">
          <ac:chgData name="Christopher Do" userId="ff691543-dbe6-4242-a8e8-86b3011e1abb" providerId="ADAL" clId="{0F8A1434-F0CB-4B1A-9295-5C9D152CC830}" dt="2025-05-21T18:38:23.880" v="66" actId="20577"/>
          <ac:spMkLst>
            <pc:docMk/>
            <pc:sldMk cId="1910154869" sldId="259"/>
            <ac:spMk id="4" creationId="{E2F8CA9F-F2DD-0226-3EE1-311FC7ED31DD}"/>
          </ac:spMkLst>
        </pc:spChg>
      </pc:sldChg>
      <pc:sldChg chg="addSp delSp modSp add mod">
        <pc:chgData name="Christopher Do" userId="ff691543-dbe6-4242-a8e8-86b3011e1abb" providerId="ADAL" clId="{0F8A1434-F0CB-4B1A-9295-5C9D152CC830}" dt="2025-05-21T18:38:45.649" v="85" actId="478"/>
        <pc:sldMkLst>
          <pc:docMk/>
          <pc:sldMk cId="2670339" sldId="260"/>
        </pc:sldMkLst>
        <pc:spChg chg="mod">
          <ac:chgData name="Christopher Do" userId="ff691543-dbe6-4242-a8e8-86b3011e1abb" providerId="ADAL" clId="{0F8A1434-F0CB-4B1A-9295-5C9D152CC830}" dt="2025-05-21T18:38:39.613" v="83" actId="20577"/>
          <ac:spMkLst>
            <pc:docMk/>
            <pc:sldMk cId="2670339" sldId="260"/>
            <ac:spMk id="4" creationId="{F167AC43-E592-FBA2-02D7-0286355E98B9}"/>
          </ac:spMkLst>
        </pc:spChg>
      </pc:sldChg>
      <pc:sldChg chg="modSp add del mod">
        <pc:chgData name="Christopher Do" userId="ff691543-dbe6-4242-a8e8-86b3011e1abb" providerId="ADAL" clId="{0F8A1434-F0CB-4B1A-9295-5C9D152CC830}" dt="2025-05-21T18:40:19.363" v="184" actId="2696"/>
        <pc:sldMkLst>
          <pc:docMk/>
          <pc:sldMk cId="2917180694" sldId="261"/>
        </pc:sldMkLst>
      </pc:sldChg>
      <pc:sldChg chg="new del">
        <pc:chgData name="Christopher Do" userId="ff691543-dbe6-4242-a8e8-86b3011e1abb" providerId="ADAL" clId="{0F8A1434-F0CB-4B1A-9295-5C9D152CC830}" dt="2025-05-21T18:39:59.694" v="158" actId="2696"/>
        <pc:sldMkLst>
          <pc:docMk/>
          <pc:sldMk cId="2502535529" sldId="262"/>
        </pc:sldMkLst>
      </pc:sldChg>
      <pc:sldChg chg="delSp modSp add mod">
        <pc:chgData name="Christopher Do" userId="ff691543-dbe6-4242-a8e8-86b3011e1abb" providerId="ADAL" clId="{0F8A1434-F0CB-4B1A-9295-5C9D152CC830}" dt="2025-05-21T18:40:16.214" v="183" actId="478"/>
        <pc:sldMkLst>
          <pc:docMk/>
          <pc:sldMk cId="3089897555" sldId="584"/>
        </pc:sldMkLst>
        <pc:spChg chg="mod">
          <ac:chgData name="Christopher Do" userId="ff691543-dbe6-4242-a8e8-86b3011e1abb" providerId="ADAL" clId="{0F8A1434-F0CB-4B1A-9295-5C9D152CC830}" dt="2025-05-21T18:40:09.767" v="181" actId="20577"/>
          <ac:spMkLst>
            <pc:docMk/>
            <pc:sldMk cId="3089897555" sldId="584"/>
            <ac:spMk id="2" creationId="{51152ABA-7745-E8F5-1954-2893B82518E4}"/>
          </ac:spMkLst>
        </pc:spChg>
        <pc:cxnChg chg="mod">
          <ac:chgData name="Christopher Do" userId="ff691543-dbe6-4242-a8e8-86b3011e1abb" providerId="ADAL" clId="{0F8A1434-F0CB-4B1A-9295-5C9D152CC830}" dt="2025-05-21T18:40:13.921" v="182" actId="14100"/>
          <ac:cxnSpMkLst>
            <pc:docMk/>
            <pc:sldMk cId="3089897555" sldId="584"/>
            <ac:cxnSpMk id="15" creationId="{728622AA-F6E7-BE7F-9E51-0CC857DC7B7B}"/>
          </ac:cxnSpMkLst>
        </pc:cxnChg>
      </pc:sldChg>
      <pc:sldChg chg="addSp delSp modSp new mod modClrScheme chgLayout">
        <pc:chgData name="Christopher Do" userId="ff691543-dbe6-4242-a8e8-86b3011e1abb" providerId="ADAL" clId="{0F8A1434-F0CB-4B1A-9295-5C9D152CC830}" dt="2025-05-21T18:52:34.643" v="199" actId="700"/>
        <pc:sldMkLst>
          <pc:docMk/>
          <pc:sldMk cId="388263078" sldId="585"/>
        </pc:sldMkLst>
      </pc:sldChg>
      <pc:sldChg chg="addSp delSp modSp new mod modClrScheme chgLayout">
        <pc:chgData name="Christopher Do" userId="ff691543-dbe6-4242-a8e8-86b3011e1abb" providerId="ADAL" clId="{0F8A1434-F0CB-4B1A-9295-5C9D152CC830}" dt="2025-05-21T18:52:38.536" v="200" actId="700"/>
        <pc:sldMkLst>
          <pc:docMk/>
          <pc:sldMk cId="3214240241" sldId="586"/>
        </pc:sldMkLst>
      </pc:sldChg>
    </pc:docChg>
  </pc:docChgLst>
  <pc:docChgLst>
    <pc:chgData name="Tamara Jovovic" userId="ede6db51-626f-4b16-8060-999bacab917f" providerId="ADAL" clId="{C1658C2E-CC2C-4CC0-92DE-FE81D411CB1C}"/>
    <pc:docChg chg="undo custSel addSld delSld modSld sldOrd">
      <pc:chgData name="Tamara Jovovic" userId="ede6db51-626f-4b16-8060-999bacab917f" providerId="ADAL" clId="{C1658C2E-CC2C-4CC0-92DE-FE81D411CB1C}" dt="2025-06-06T19:30:13.907" v="6425" actId="20577"/>
      <pc:docMkLst>
        <pc:docMk/>
      </pc:docMkLst>
      <pc:sldChg chg="modSp mod">
        <pc:chgData name="Tamara Jovovic" userId="ede6db51-626f-4b16-8060-999bacab917f" providerId="ADAL" clId="{C1658C2E-CC2C-4CC0-92DE-FE81D411CB1C}" dt="2025-05-23T20:01:05.212" v="1348" actId="404"/>
        <pc:sldMkLst>
          <pc:docMk/>
          <pc:sldMk cId="109857222" sldId="256"/>
        </pc:sldMkLst>
        <pc:spChg chg="mod">
          <ac:chgData name="Tamara Jovovic" userId="ede6db51-626f-4b16-8060-999bacab917f" providerId="ADAL" clId="{C1658C2E-CC2C-4CC0-92DE-FE81D411CB1C}" dt="2025-05-23T20:01:05.212" v="1348" actId="404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 mod">
        <pc:chgData name="Tamara Jovovic" userId="ede6db51-626f-4b16-8060-999bacab917f" providerId="ADAL" clId="{C1658C2E-CC2C-4CC0-92DE-FE81D411CB1C}" dt="2025-06-06T18:57:19.474" v="5172" actId="478"/>
        <pc:sldMkLst>
          <pc:docMk/>
          <pc:sldMk cId="1431377969" sldId="258"/>
        </pc:sldMkLst>
        <pc:spChg chg="add del mod">
          <ac:chgData name="Tamara Jovovic" userId="ede6db51-626f-4b16-8060-999bacab917f" providerId="ADAL" clId="{C1658C2E-CC2C-4CC0-92DE-FE81D411CB1C}" dt="2025-06-06T18:57:19.474" v="5172" actId="478"/>
          <ac:spMkLst>
            <pc:docMk/>
            <pc:sldMk cId="1431377969" sldId="258"/>
            <ac:spMk id="2" creationId="{BDE52A7C-5A19-2CAE-67E0-E3F1ABC209DF}"/>
          </ac:spMkLst>
        </pc:spChg>
      </pc:sldChg>
      <pc:sldChg chg="modSp mod">
        <pc:chgData name="Tamara Jovovic" userId="ede6db51-626f-4b16-8060-999bacab917f" providerId="ADAL" clId="{C1658C2E-CC2C-4CC0-92DE-FE81D411CB1C}" dt="2025-05-27T14:15:17.919" v="1897" actId="20577"/>
        <pc:sldMkLst>
          <pc:docMk/>
          <pc:sldMk cId="2670339" sldId="260"/>
        </pc:sldMkLst>
        <pc:spChg chg="mod">
          <ac:chgData name="Tamara Jovovic" userId="ede6db51-626f-4b16-8060-999bacab917f" providerId="ADAL" clId="{C1658C2E-CC2C-4CC0-92DE-FE81D411CB1C}" dt="2025-05-27T14:15:17.919" v="1897" actId="20577"/>
          <ac:spMkLst>
            <pc:docMk/>
            <pc:sldMk cId="2670339" sldId="260"/>
            <ac:spMk id="4" creationId="{F167AC43-E592-FBA2-02D7-0286355E98B9}"/>
          </ac:spMkLst>
        </pc:spChg>
      </pc:sldChg>
      <pc:sldChg chg="addSp delSp modSp mod">
        <pc:chgData name="Tamara Jovovic" userId="ede6db51-626f-4b16-8060-999bacab917f" providerId="ADAL" clId="{C1658C2E-CC2C-4CC0-92DE-FE81D411CB1C}" dt="2025-06-06T19:11:48.751" v="5418" actId="20577"/>
        <pc:sldMkLst>
          <pc:docMk/>
          <pc:sldMk cId="3089897555" sldId="584"/>
        </pc:sldMkLst>
        <pc:spChg chg="mod">
          <ac:chgData name="Tamara Jovovic" userId="ede6db51-626f-4b16-8060-999bacab917f" providerId="ADAL" clId="{C1658C2E-CC2C-4CC0-92DE-FE81D411CB1C}" dt="2025-05-23T18:22:16.031" v="42" actId="20577"/>
          <ac:spMkLst>
            <pc:docMk/>
            <pc:sldMk cId="3089897555" sldId="584"/>
            <ac:spMk id="2" creationId="{51152ABA-7745-E8F5-1954-2893B82518E4}"/>
          </ac:spMkLst>
        </pc:spChg>
        <pc:spChg chg="add del mod">
          <ac:chgData name="Tamara Jovovic" userId="ede6db51-626f-4b16-8060-999bacab917f" providerId="ADAL" clId="{C1658C2E-CC2C-4CC0-92DE-FE81D411CB1C}" dt="2025-06-06T19:11:30.224" v="5402" actId="1035"/>
          <ac:spMkLst>
            <pc:docMk/>
            <pc:sldMk cId="3089897555" sldId="584"/>
            <ac:spMk id="4" creationId="{A0069514-9127-0FF3-375F-1E60FF82B06F}"/>
          </ac:spMkLst>
        </pc:spChg>
        <pc:spChg chg="add del mod">
          <ac:chgData name="Tamara Jovovic" userId="ede6db51-626f-4b16-8060-999bacab917f" providerId="ADAL" clId="{C1658C2E-CC2C-4CC0-92DE-FE81D411CB1C}" dt="2025-06-06T18:54:49.378" v="5106" actId="478"/>
          <ac:spMkLst>
            <pc:docMk/>
            <pc:sldMk cId="3089897555" sldId="584"/>
            <ac:spMk id="8" creationId="{09E2A30A-78F5-8F61-44DD-87735CE83D4D}"/>
          </ac:spMkLst>
        </pc:spChg>
        <pc:spChg chg="mod">
          <ac:chgData name="Tamara Jovovic" userId="ede6db51-626f-4b16-8060-999bacab917f" providerId="ADAL" clId="{C1658C2E-CC2C-4CC0-92DE-FE81D411CB1C}" dt="2025-06-06T18:55:35.246" v="5109" actId="2711"/>
          <ac:spMkLst>
            <pc:docMk/>
            <pc:sldMk cId="3089897555" sldId="584"/>
            <ac:spMk id="17" creationId="{B89516C8-ADBD-DFDD-0935-E7FD5EFA3652}"/>
          </ac:spMkLst>
        </pc:spChg>
        <pc:spChg chg="mod">
          <ac:chgData name="Tamara Jovovic" userId="ede6db51-626f-4b16-8060-999bacab917f" providerId="ADAL" clId="{C1658C2E-CC2C-4CC0-92DE-FE81D411CB1C}" dt="2025-06-06T19:11:48.751" v="5418" actId="20577"/>
          <ac:spMkLst>
            <pc:docMk/>
            <pc:sldMk cId="3089897555" sldId="584"/>
            <ac:spMk id="18" creationId="{624777E7-304C-6B10-98A5-5578C2DD6D14}"/>
          </ac:spMkLst>
        </pc:spChg>
        <pc:spChg chg="mod">
          <ac:chgData name="Tamara Jovovic" userId="ede6db51-626f-4b16-8060-999bacab917f" providerId="ADAL" clId="{C1658C2E-CC2C-4CC0-92DE-FE81D411CB1C}" dt="2025-06-06T18:55:02.363" v="5108" actId="20577"/>
          <ac:spMkLst>
            <pc:docMk/>
            <pc:sldMk cId="3089897555" sldId="584"/>
            <ac:spMk id="19" creationId="{0C853A51-5AB5-F3EA-7A9D-F4C951E88013}"/>
          </ac:spMkLst>
        </pc:spChg>
      </pc:sldChg>
      <pc:sldChg chg="addSp delSp modSp mod">
        <pc:chgData name="Tamara Jovovic" userId="ede6db51-626f-4b16-8060-999bacab917f" providerId="ADAL" clId="{C1658C2E-CC2C-4CC0-92DE-FE81D411CB1C}" dt="2025-05-27T17:55:34.479" v="4802" actId="27636"/>
        <pc:sldMkLst>
          <pc:docMk/>
          <pc:sldMk cId="388263078" sldId="585"/>
        </pc:sldMkLst>
        <pc:spChg chg="add mod">
          <ac:chgData name="Tamara Jovovic" userId="ede6db51-626f-4b16-8060-999bacab917f" providerId="ADAL" clId="{C1658C2E-CC2C-4CC0-92DE-FE81D411CB1C}" dt="2025-05-27T17:55:34.479" v="4802" actId="27636"/>
          <ac:spMkLst>
            <pc:docMk/>
            <pc:sldMk cId="388263078" sldId="585"/>
            <ac:spMk id="7" creationId="{BE43630F-B2D2-722B-EB84-F73CED9EEC1C}"/>
          </ac:spMkLst>
        </pc:spChg>
        <pc:spChg chg="add mod">
          <ac:chgData name="Tamara Jovovic" userId="ede6db51-626f-4b16-8060-999bacab917f" providerId="ADAL" clId="{C1658C2E-CC2C-4CC0-92DE-FE81D411CB1C}" dt="2025-05-27T16:55:56.374" v="3493"/>
          <ac:spMkLst>
            <pc:docMk/>
            <pc:sldMk cId="388263078" sldId="585"/>
            <ac:spMk id="12" creationId="{A8D5A433-B575-6ED2-902A-98974D9D8F69}"/>
          </ac:spMkLst>
        </pc:spChg>
        <pc:picChg chg="add mod">
          <ac:chgData name="Tamara Jovovic" userId="ede6db51-626f-4b16-8060-999bacab917f" providerId="ADAL" clId="{C1658C2E-CC2C-4CC0-92DE-FE81D411CB1C}" dt="2025-05-27T16:17:44.181" v="2929" actId="1035"/>
          <ac:picMkLst>
            <pc:docMk/>
            <pc:sldMk cId="388263078" sldId="585"/>
            <ac:picMk id="2" creationId="{36CF6946-C007-4472-56DA-27FF2C5B8638}"/>
          </ac:picMkLst>
        </pc:picChg>
        <pc:picChg chg="add mod">
          <ac:chgData name="Tamara Jovovic" userId="ede6db51-626f-4b16-8060-999bacab917f" providerId="ADAL" clId="{C1658C2E-CC2C-4CC0-92DE-FE81D411CB1C}" dt="2025-05-27T16:17:44.181" v="2929" actId="1035"/>
          <ac:picMkLst>
            <pc:docMk/>
            <pc:sldMk cId="388263078" sldId="585"/>
            <ac:picMk id="3" creationId="{F619BCBF-6AC7-ED74-D491-701D648637AE}"/>
          </ac:picMkLst>
        </pc:picChg>
        <pc:cxnChg chg="add mod">
          <ac:chgData name="Tamara Jovovic" userId="ede6db51-626f-4b16-8060-999bacab917f" providerId="ADAL" clId="{C1658C2E-CC2C-4CC0-92DE-FE81D411CB1C}" dt="2025-05-27T16:54:49.371" v="3479"/>
          <ac:cxnSpMkLst>
            <pc:docMk/>
            <pc:sldMk cId="388263078" sldId="585"/>
            <ac:cxnSpMk id="5" creationId="{457929AB-BE0D-3734-F07E-EADE2DB3A3E7}"/>
          </ac:cxnSpMkLst>
        </pc:cxnChg>
      </pc:sldChg>
      <pc:sldChg chg="addSp delSp modSp mod">
        <pc:chgData name="Tamara Jovovic" userId="ede6db51-626f-4b16-8060-999bacab917f" providerId="ADAL" clId="{C1658C2E-CC2C-4CC0-92DE-FE81D411CB1C}" dt="2025-06-06T19:09:40.052" v="5395" actId="1038"/>
        <pc:sldMkLst>
          <pc:docMk/>
          <pc:sldMk cId="3214240241" sldId="586"/>
        </pc:sldMkLst>
        <pc:picChg chg="add mod ord modCrop">
          <ac:chgData name="Tamara Jovovic" userId="ede6db51-626f-4b16-8060-999bacab917f" providerId="ADAL" clId="{C1658C2E-CC2C-4CC0-92DE-FE81D411CB1C}" dt="2025-06-06T19:08:57.780" v="5357" actId="1038"/>
          <ac:picMkLst>
            <pc:docMk/>
            <pc:sldMk cId="3214240241" sldId="586"/>
            <ac:picMk id="3" creationId="{FA72E0CE-D616-560E-D4BF-FB34F73D6757}"/>
          </ac:picMkLst>
        </pc:picChg>
        <pc:picChg chg="add mod modCrop">
          <ac:chgData name="Tamara Jovovic" userId="ede6db51-626f-4b16-8060-999bacab917f" providerId="ADAL" clId="{C1658C2E-CC2C-4CC0-92DE-FE81D411CB1C}" dt="2025-06-06T19:09:38.621" v="5392" actId="1038"/>
          <ac:picMkLst>
            <pc:docMk/>
            <pc:sldMk cId="3214240241" sldId="586"/>
            <ac:picMk id="4" creationId="{0CAA4AC8-E901-2C5B-D147-2BAAD7C4AACC}"/>
          </ac:picMkLst>
        </pc:picChg>
        <pc:picChg chg="add mod modCrop">
          <ac:chgData name="Tamara Jovovic" userId="ede6db51-626f-4b16-8060-999bacab917f" providerId="ADAL" clId="{C1658C2E-CC2C-4CC0-92DE-FE81D411CB1C}" dt="2025-06-06T19:09:07.419" v="5386" actId="1038"/>
          <ac:picMkLst>
            <pc:docMk/>
            <pc:sldMk cId="3214240241" sldId="586"/>
            <ac:picMk id="6" creationId="{6FC88E64-A86C-5FD7-561D-45AA16381A2F}"/>
          </ac:picMkLst>
        </pc:picChg>
        <pc:picChg chg="add del mod ord modCrop">
          <ac:chgData name="Tamara Jovovic" userId="ede6db51-626f-4b16-8060-999bacab917f" providerId="ADAL" clId="{C1658C2E-CC2C-4CC0-92DE-FE81D411CB1C}" dt="2025-06-06T18:59:26.703" v="5202" actId="478"/>
          <ac:picMkLst>
            <pc:docMk/>
            <pc:sldMk cId="3214240241" sldId="586"/>
            <ac:picMk id="7" creationId="{8F8DA6E4-61FC-7BA7-9C94-36A0CA80EF3E}"/>
          </ac:picMkLst>
        </pc:picChg>
        <pc:picChg chg="add mod ord">
          <ac:chgData name="Tamara Jovovic" userId="ede6db51-626f-4b16-8060-999bacab917f" providerId="ADAL" clId="{C1658C2E-CC2C-4CC0-92DE-FE81D411CB1C}" dt="2025-06-06T19:09:40.052" v="5395" actId="1038"/>
          <ac:picMkLst>
            <pc:docMk/>
            <pc:sldMk cId="3214240241" sldId="586"/>
            <ac:picMk id="9" creationId="{EB0AAB62-841D-40B8-48AC-5B3D91BF3557}"/>
          </ac:picMkLst>
        </pc:picChg>
        <pc:picChg chg="add mod ord modCrop">
          <ac:chgData name="Tamara Jovovic" userId="ede6db51-626f-4b16-8060-999bacab917f" providerId="ADAL" clId="{C1658C2E-CC2C-4CC0-92DE-FE81D411CB1C}" dt="2025-06-06T19:08:01.176" v="5339" actId="1035"/>
          <ac:picMkLst>
            <pc:docMk/>
            <pc:sldMk cId="3214240241" sldId="586"/>
            <ac:picMk id="13" creationId="{B37E7FCB-F981-A3D0-69F6-5E2C70F9FE3A}"/>
          </ac:picMkLst>
        </pc:picChg>
        <pc:picChg chg="add mod modCrop">
          <ac:chgData name="Tamara Jovovic" userId="ede6db51-626f-4b16-8060-999bacab917f" providerId="ADAL" clId="{C1658C2E-CC2C-4CC0-92DE-FE81D411CB1C}" dt="2025-06-06T19:09:02.726" v="5371" actId="1038"/>
          <ac:picMkLst>
            <pc:docMk/>
            <pc:sldMk cId="3214240241" sldId="586"/>
            <ac:picMk id="15" creationId="{1AB9DB60-F705-6BA4-9A7B-3E111046BB71}"/>
          </ac:picMkLst>
        </pc:picChg>
        <pc:picChg chg="add mod ord modCrop">
          <ac:chgData name="Tamara Jovovic" userId="ede6db51-626f-4b16-8060-999bacab917f" providerId="ADAL" clId="{C1658C2E-CC2C-4CC0-92DE-FE81D411CB1C}" dt="2025-06-06T19:08:01.176" v="5339" actId="1035"/>
          <ac:picMkLst>
            <pc:docMk/>
            <pc:sldMk cId="3214240241" sldId="586"/>
            <ac:picMk id="19" creationId="{E06F3364-7874-8975-DE30-C8960437017D}"/>
          </ac:picMkLst>
        </pc:picChg>
        <pc:picChg chg="add del mod ord">
          <ac:chgData name="Tamara Jovovic" userId="ede6db51-626f-4b16-8060-999bacab917f" providerId="ADAL" clId="{C1658C2E-CC2C-4CC0-92DE-FE81D411CB1C}" dt="2025-06-06T19:01:38.302" v="5247" actId="14100"/>
          <ac:picMkLst>
            <pc:docMk/>
            <pc:sldMk cId="3214240241" sldId="586"/>
            <ac:picMk id="21" creationId="{2BF668A7-2B5C-6736-2B74-241530024AEA}"/>
          </ac:picMkLst>
        </pc:picChg>
      </pc:sldChg>
      <pc:sldChg chg="addSp delSp modSp add mod modNotesTx">
        <pc:chgData name="Tamara Jovovic" userId="ede6db51-626f-4b16-8060-999bacab917f" providerId="ADAL" clId="{C1658C2E-CC2C-4CC0-92DE-FE81D411CB1C}" dt="2025-06-06T18:58:42.720" v="5201" actId="20577"/>
        <pc:sldMkLst>
          <pc:docMk/>
          <pc:sldMk cId="421665955" sldId="587"/>
        </pc:sldMkLst>
        <pc:spChg chg="mod">
          <ac:chgData name="Tamara Jovovic" userId="ede6db51-626f-4b16-8060-999bacab917f" providerId="ADAL" clId="{C1658C2E-CC2C-4CC0-92DE-FE81D411CB1C}" dt="2025-06-06T18:58:42.720" v="5201" actId="20577"/>
          <ac:spMkLst>
            <pc:docMk/>
            <pc:sldMk cId="421665955" sldId="587"/>
            <ac:spMk id="6" creationId="{D423BEF8-A2AC-780C-B754-0633B545B4D0}"/>
          </ac:spMkLst>
        </pc:spChg>
        <pc:spChg chg="add mod">
          <ac:chgData name="Tamara Jovovic" userId="ede6db51-626f-4b16-8060-999bacab917f" providerId="ADAL" clId="{C1658C2E-CC2C-4CC0-92DE-FE81D411CB1C}" dt="2025-05-27T16:56:02.164" v="3495"/>
          <ac:spMkLst>
            <pc:docMk/>
            <pc:sldMk cId="421665955" sldId="587"/>
            <ac:spMk id="8" creationId="{EB3BA4AC-B06C-B909-08B4-411F13800CE3}"/>
          </ac:spMkLst>
        </pc:spChg>
        <pc:cxnChg chg="add mod">
          <ac:chgData name="Tamara Jovovic" userId="ede6db51-626f-4b16-8060-999bacab917f" providerId="ADAL" clId="{C1658C2E-CC2C-4CC0-92DE-FE81D411CB1C}" dt="2025-05-27T16:54:53.249" v="3480"/>
          <ac:cxnSpMkLst>
            <pc:docMk/>
            <pc:sldMk cId="421665955" sldId="587"/>
            <ac:cxnSpMk id="2" creationId="{F88CF5D0-FEB7-6708-1230-A120D34783C5}"/>
          </ac:cxnSpMkLst>
        </pc:cxnChg>
      </pc:sldChg>
      <pc:sldChg chg="addSp modSp add mod">
        <pc:chgData name="Tamara Jovovic" userId="ede6db51-626f-4b16-8060-999bacab917f" providerId="ADAL" clId="{C1658C2E-CC2C-4CC0-92DE-FE81D411CB1C}" dt="2025-05-27T17:40:29.278" v="4658" actId="1076"/>
        <pc:sldMkLst>
          <pc:docMk/>
          <pc:sldMk cId="3745597169" sldId="588"/>
        </pc:sldMkLst>
        <pc:spChg chg="mod">
          <ac:chgData name="Tamara Jovovic" userId="ede6db51-626f-4b16-8060-999bacab917f" providerId="ADAL" clId="{C1658C2E-CC2C-4CC0-92DE-FE81D411CB1C}" dt="2025-05-23T18:52:41.492" v="692" actId="20577"/>
          <ac:spMkLst>
            <pc:docMk/>
            <pc:sldMk cId="3745597169" sldId="588"/>
            <ac:spMk id="4" creationId="{44E45D2D-F633-8043-1B64-12D39B7CF022}"/>
          </ac:spMkLst>
        </pc:spChg>
        <pc:spChg chg="mod">
          <ac:chgData name="Tamara Jovovic" userId="ede6db51-626f-4b16-8060-999bacab917f" providerId="ADAL" clId="{C1658C2E-CC2C-4CC0-92DE-FE81D411CB1C}" dt="2025-05-23T18:52:49.205" v="716" actId="20577"/>
          <ac:spMkLst>
            <pc:docMk/>
            <pc:sldMk cId="3745597169" sldId="588"/>
            <ac:spMk id="5" creationId="{C2EAD0B2-D78B-E6B6-E223-9A0F8931A94D}"/>
          </ac:spMkLst>
        </pc:spChg>
        <pc:picChg chg="add mod">
          <ac:chgData name="Tamara Jovovic" userId="ede6db51-626f-4b16-8060-999bacab917f" providerId="ADAL" clId="{C1658C2E-CC2C-4CC0-92DE-FE81D411CB1C}" dt="2025-05-27T17:40:29.278" v="4658" actId="1076"/>
          <ac:picMkLst>
            <pc:docMk/>
            <pc:sldMk cId="3745597169" sldId="588"/>
            <ac:picMk id="14" creationId="{E2F6C92B-44FE-5756-6A14-978770D8F3F0}"/>
          </ac:picMkLst>
        </pc:picChg>
      </pc:sldChg>
      <pc:sldChg chg="add del">
        <pc:chgData name="Tamara Jovovic" userId="ede6db51-626f-4b16-8060-999bacab917f" providerId="ADAL" clId="{C1658C2E-CC2C-4CC0-92DE-FE81D411CB1C}" dt="2025-05-23T18:52:51.478" v="717" actId="47"/>
        <pc:sldMkLst>
          <pc:docMk/>
          <pc:sldMk cId="1251649397" sldId="589"/>
        </pc:sldMkLst>
      </pc:sldChg>
      <pc:sldChg chg="add del">
        <pc:chgData name="Tamara Jovovic" userId="ede6db51-626f-4b16-8060-999bacab917f" providerId="ADAL" clId="{C1658C2E-CC2C-4CC0-92DE-FE81D411CB1C}" dt="2025-05-23T18:52:52.422" v="718" actId="47"/>
        <pc:sldMkLst>
          <pc:docMk/>
          <pc:sldMk cId="563372997" sldId="590"/>
        </pc:sldMkLst>
      </pc:sldChg>
      <pc:sldChg chg="addSp delSp modSp add mod">
        <pc:chgData name="Tamara Jovovic" userId="ede6db51-626f-4b16-8060-999bacab917f" providerId="ADAL" clId="{C1658C2E-CC2C-4CC0-92DE-FE81D411CB1C}" dt="2025-06-06T19:06:14.332" v="5274" actId="207"/>
        <pc:sldMkLst>
          <pc:docMk/>
          <pc:sldMk cId="3060059106" sldId="645"/>
        </pc:sldMkLst>
        <pc:spChg chg="add mod ord">
          <ac:chgData name="Tamara Jovovic" userId="ede6db51-626f-4b16-8060-999bacab917f" providerId="ADAL" clId="{C1658C2E-CC2C-4CC0-92DE-FE81D411CB1C}" dt="2025-06-06T19:06:14.332" v="5274" actId="207"/>
          <ac:spMkLst>
            <pc:docMk/>
            <pc:sldMk cId="3060059106" sldId="645"/>
            <ac:spMk id="3" creationId="{E0CAFA1E-76EE-27F4-ED40-DFD498D260A3}"/>
          </ac:spMkLst>
        </pc:spChg>
        <pc:picChg chg="mod ord">
          <ac:chgData name="Tamara Jovovic" userId="ede6db51-626f-4b16-8060-999bacab917f" providerId="ADAL" clId="{C1658C2E-CC2C-4CC0-92DE-FE81D411CB1C}" dt="2025-06-06T19:05:37.777" v="5270" actId="167"/>
          <ac:picMkLst>
            <pc:docMk/>
            <pc:sldMk cId="3060059106" sldId="645"/>
            <ac:picMk id="2" creationId="{9055410D-E32E-60B7-4C5B-374927C8045B}"/>
          </ac:picMkLst>
        </pc:picChg>
        <pc:picChg chg="mod modCrop">
          <ac:chgData name="Tamara Jovovic" userId="ede6db51-626f-4b16-8060-999bacab917f" providerId="ADAL" clId="{C1658C2E-CC2C-4CC0-92DE-FE81D411CB1C}" dt="2025-06-06T19:05:57.180" v="5273" actId="14100"/>
          <ac:picMkLst>
            <pc:docMk/>
            <pc:sldMk cId="3060059106" sldId="645"/>
            <ac:picMk id="7" creationId="{B5F48017-2A27-3AF7-02C9-B10CF563BEFB}"/>
          </ac:picMkLst>
        </pc:picChg>
        <pc:picChg chg="mod modCrop">
          <ac:chgData name="Tamara Jovovic" userId="ede6db51-626f-4b16-8060-999bacab917f" providerId="ADAL" clId="{C1658C2E-CC2C-4CC0-92DE-FE81D411CB1C}" dt="2025-06-06T19:05:06.545" v="5266" actId="1076"/>
          <ac:picMkLst>
            <pc:docMk/>
            <pc:sldMk cId="3060059106" sldId="645"/>
            <ac:picMk id="9" creationId="{596C6D76-7479-FB25-661B-B299DC78A144}"/>
          </ac:picMkLst>
        </pc:picChg>
        <pc:picChg chg="mod modCrop">
          <ac:chgData name="Tamara Jovovic" userId="ede6db51-626f-4b16-8060-999bacab917f" providerId="ADAL" clId="{C1658C2E-CC2C-4CC0-92DE-FE81D411CB1C}" dt="2025-05-27T17:10:50.906" v="4340" actId="732"/>
          <ac:picMkLst>
            <pc:docMk/>
            <pc:sldMk cId="3060059106" sldId="645"/>
            <ac:picMk id="13" creationId="{38B54EED-1DA4-47E5-B227-03020208808C}"/>
          </ac:picMkLst>
        </pc:picChg>
        <pc:picChg chg="mod ord">
          <ac:chgData name="Tamara Jovovic" userId="ede6db51-626f-4b16-8060-999bacab917f" providerId="ADAL" clId="{C1658C2E-CC2C-4CC0-92DE-FE81D411CB1C}" dt="2025-06-06T19:05:13.129" v="5267" actId="1076"/>
          <ac:picMkLst>
            <pc:docMk/>
            <pc:sldMk cId="3060059106" sldId="645"/>
            <ac:picMk id="15" creationId="{1D3D78EB-A6AF-9DAE-1D52-7262F31F9160}"/>
          </ac:picMkLst>
        </pc:picChg>
        <pc:picChg chg="mod">
          <ac:chgData name="Tamara Jovovic" userId="ede6db51-626f-4b16-8060-999bacab917f" providerId="ADAL" clId="{C1658C2E-CC2C-4CC0-92DE-FE81D411CB1C}" dt="2025-06-06T19:05:01.550" v="5265" actId="1076"/>
          <ac:picMkLst>
            <pc:docMk/>
            <pc:sldMk cId="3060059106" sldId="645"/>
            <ac:picMk id="20" creationId="{1C7DCE4B-88C9-A0CD-B018-8F8F8F92A326}"/>
          </ac:picMkLst>
        </pc:picChg>
        <pc:picChg chg="mod">
          <ac:chgData name="Tamara Jovovic" userId="ede6db51-626f-4b16-8060-999bacab917f" providerId="ADAL" clId="{C1658C2E-CC2C-4CC0-92DE-FE81D411CB1C}" dt="2025-06-06T19:05:18.300" v="5268" actId="1076"/>
          <ac:picMkLst>
            <pc:docMk/>
            <pc:sldMk cId="3060059106" sldId="645"/>
            <ac:picMk id="22" creationId="{667F701B-05D3-4B5D-8EF7-EA87388104FC}"/>
          </ac:picMkLst>
        </pc:picChg>
      </pc:sldChg>
      <pc:sldChg chg="addSp delSp modSp new mod">
        <pc:chgData name="Tamara Jovovic" userId="ede6db51-626f-4b16-8060-999bacab917f" providerId="ADAL" clId="{C1658C2E-CC2C-4CC0-92DE-FE81D411CB1C}" dt="2025-06-06T19:02:23.601" v="5254" actId="20577"/>
        <pc:sldMkLst>
          <pc:docMk/>
          <pc:sldMk cId="1949007375" sldId="646"/>
        </pc:sldMkLst>
        <pc:spChg chg="add mod">
          <ac:chgData name="Tamara Jovovic" userId="ede6db51-626f-4b16-8060-999bacab917f" providerId="ADAL" clId="{C1658C2E-CC2C-4CC0-92DE-FE81D411CB1C}" dt="2025-05-27T16:57:01.807" v="3538" actId="1035"/>
          <ac:spMkLst>
            <pc:docMk/>
            <pc:sldMk cId="1949007375" sldId="646"/>
            <ac:spMk id="8" creationId="{573B9E81-C6E6-1F24-DF1D-A9810A34EA01}"/>
          </ac:spMkLst>
        </pc:spChg>
        <pc:spChg chg="add mod">
          <ac:chgData name="Tamara Jovovic" userId="ede6db51-626f-4b16-8060-999bacab917f" providerId="ADAL" clId="{C1658C2E-CC2C-4CC0-92DE-FE81D411CB1C}" dt="2025-06-06T19:02:23.601" v="5254" actId="20577"/>
          <ac:spMkLst>
            <pc:docMk/>
            <pc:sldMk cId="1949007375" sldId="646"/>
            <ac:spMk id="12" creationId="{4F5C75AF-A043-0C1D-06E7-8403B4E3A971}"/>
          </ac:spMkLst>
        </pc:spChg>
        <pc:spChg chg="add mod">
          <ac:chgData name="Tamara Jovovic" userId="ede6db51-626f-4b16-8060-999bacab917f" providerId="ADAL" clId="{C1658C2E-CC2C-4CC0-92DE-FE81D411CB1C}" dt="2025-05-27T18:21:25.485" v="4994" actId="1076"/>
          <ac:spMkLst>
            <pc:docMk/>
            <pc:sldMk cId="1949007375" sldId="646"/>
            <ac:spMk id="17" creationId="{1F2823D5-36F2-FA47-7481-774653D8EDBA}"/>
          </ac:spMkLst>
        </pc:spChg>
        <pc:spChg chg="add mod">
          <ac:chgData name="Tamara Jovovic" userId="ede6db51-626f-4b16-8060-999bacab917f" providerId="ADAL" clId="{C1658C2E-CC2C-4CC0-92DE-FE81D411CB1C}" dt="2025-05-23T19:17:08.898" v="737" actId="21"/>
          <ac:spMkLst>
            <pc:docMk/>
            <pc:sldMk cId="1949007375" sldId="646"/>
            <ac:spMk id="18" creationId="{93934A90-35ED-1B83-606A-52F79A509220}"/>
          </ac:spMkLst>
        </pc:spChg>
        <pc:spChg chg="add mod">
          <ac:chgData name="Tamara Jovovic" userId="ede6db51-626f-4b16-8060-999bacab917f" providerId="ADAL" clId="{C1658C2E-CC2C-4CC0-92DE-FE81D411CB1C}" dt="2025-05-27T18:22:43.338" v="5050" actId="20577"/>
          <ac:spMkLst>
            <pc:docMk/>
            <pc:sldMk cId="1949007375" sldId="646"/>
            <ac:spMk id="20" creationId="{A7FA495B-7D81-9075-BA01-245CF9A7D63E}"/>
          </ac:spMkLst>
        </pc:spChg>
        <pc:picChg chg="add mod">
          <ac:chgData name="Tamara Jovovic" userId="ede6db51-626f-4b16-8060-999bacab917f" providerId="ADAL" clId="{C1658C2E-CC2C-4CC0-92DE-FE81D411CB1C}" dt="2025-05-27T18:20:43.387" v="4982" actId="1076"/>
          <ac:picMkLst>
            <pc:docMk/>
            <pc:sldMk cId="1949007375" sldId="646"/>
            <ac:picMk id="1026" creationId="{7F44DE46-C6AF-A885-8BE2-7B1432F02BF0}"/>
          </ac:picMkLst>
        </pc:picChg>
        <pc:cxnChg chg="add mod">
          <ac:chgData name="Tamara Jovovic" userId="ede6db51-626f-4b16-8060-999bacab917f" providerId="ADAL" clId="{C1658C2E-CC2C-4CC0-92DE-FE81D411CB1C}" dt="2025-05-27T16:54:55.228" v="3481"/>
          <ac:cxnSpMkLst>
            <pc:docMk/>
            <pc:sldMk cId="1949007375" sldId="646"/>
            <ac:cxnSpMk id="3" creationId="{23AE3C02-8D53-971B-A66B-EE5CDE1BFC8C}"/>
          </ac:cxnSpMkLst>
        </pc:cxnChg>
      </pc:sldChg>
      <pc:sldChg chg="addSp delSp modSp new mod">
        <pc:chgData name="Tamara Jovovic" userId="ede6db51-626f-4b16-8060-999bacab917f" providerId="ADAL" clId="{C1658C2E-CC2C-4CC0-92DE-FE81D411CB1C}" dt="2025-06-06T19:06:35.950" v="5275" actId="692"/>
        <pc:sldMkLst>
          <pc:docMk/>
          <pc:sldMk cId="859903264" sldId="647"/>
        </pc:sldMkLst>
        <pc:spChg chg="mod">
          <ac:chgData name="Tamara Jovovic" userId="ede6db51-626f-4b16-8060-999bacab917f" providerId="ADAL" clId="{C1658C2E-CC2C-4CC0-92DE-FE81D411CB1C}" dt="2025-06-06T18:58:08.473" v="5197" actId="14100"/>
          <ac:spMkLst>
            <pc:docMk/>
            <pc:sldMk cId="859903264" sldId="647"/>
            <ac:spMk id="6" creationId="{74FB7D4F-EFE4-BB60-47EA-6668B5CF4890}"/>
          </ac:spMkLst>
        </pc:spChg>
        <pc:spChg chg="mod">
          <ac:chgData name="Tamara Jovovic" userId="ede6db51-626f-4b16-8060-999bacab917f" providerId="ADAL" clId="{C1658C2E-CC2C-4CC0-92DE-FE81D411CB1C}" dt="2025-06-06T18:58:26.052" v="5200" actId="14100"/>
          <ac:spMkLst>
            <pc:docMk/>
            <pc:sldMk cId="859903264" sldId="647"/>
            <ac:spMk id="8" creationId="{5562D11E-6017-F5C6-80A6-23EE01B9D204}"/>
          </ac:spMkLst>
        </pc:spChg>
        <pc:picChg chg="add mod modCrop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5" creationId="{DC2B2594-2415-8A00-1A0C-3E12D7F64284}"/>
          </ac:picMkLst>
        </pc:picChg>
        <pc:picChg chg="add mod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9" creationId="{CC28376B-8F85-E491-C058-AE7F3197F7AE}"/>
          </ac:picMkLst>
        </pc:picChg>
        <pc:picChg chg="add mod modCrop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10" creationId="{8A2F80AF-6420-B049-6DA3-0155EB6D7291}"/>
          </ac:picMkLst>
        </pc:picChg>
        <pc:picChg chg="add mod modCrop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11" creationId="{188D668B-CB92-AEA0-EA5B-2F03BFDB805E}"/>
          </ac:picMkLst>
        </pc:picChg>
        <pc:picChg chg="add mod ord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13" creationId="{8F6CE3B4-D911-4718-E4AA-1CC3F8650A17}"/>
          </ac:picMkLst>
        </pc:picChg>
        <pc:picChg chg="add mod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15" creationId="{71E2A125-B55F-B6FC-F3FD-A3F80D2490F6}"/>
          </ac:picMkLst>
        </pc:picChg>
        <pc:picChg chg="add mod">
          <ac:chgData name="Tamara Jovovic" userId="ede6db51-626f-4b16-8060-999bacab917f" providerId="ADAL" clId="{C1658C2E-CC2C-4CC0-92DE-FE81D411CB1C}" dt="2025-06-06T19:06:35.950" v="5275" actId="692"/>
          <ac:picMkLst>
            <pc:docMk/>
            <pc:sldMk cId="859903264" sldId="647"/>
            <ac:picMk id="1026" creationId="{B3404967-A8E1-9EE6-67C4-73EA51467280}"/>
          </ac:picMkLst>
        </pc:picChg>
      </pc:sldChg>
      <pc:sldChg chg="addSp modSp add mod ord">
        <pc:chgData name="Tamara Jovovic" userId="ede6db51-626f-4b16-8060-999bacab917f" providerId="ADAL" clId="{C1658C2E-CC2C-4CC0-92DE-FE81D411CB1C}" dt="2025-05-27T17:12:29.306" v="4378" actId="255"/>
        <pc:sldMkLst>
          <pc:docMk/>
          <pc:sldMk cId="4146670922" sldId="648"/>
        </pc:sldMkLst>
        <pc:spChg chg="mod">
          <ac:chgData name="Tamara Jovovic" userId="ede6db51-626f-4b16-8060-999bacab917f" providerId="ADAL" clId="{C1658C2E-CC2C-4CC0-92DE-FE81D411CB1C}" dt="2025-05-27T13:43:28.720" v="1783" actId="20577"/>
          <ac:spMkLst>
            <pc:docMk/>
            <pc:sldMk cId="4146670922" sldId="648"/>
            <ac:spMk id="4" creationId="{1DB84639-9BE1-E36E-3961-111517E0C174}"/>
          </ac:spMkLst>
        </pc:spChg>
        <pc:spChg chg="mod">
          <ac:chgData name="Tamara Jovovic" userId="ede6db51-626f-4b16-8060-999bacab917f" providerId="ADAL" clId="{C1658C2E-CC2C-4CC0-92DE-FE81D411CB1C}" dt="2025-05-27T17:12:29.306" v="4378" actId="255"/>
          <ac:spMkLst>
            <pc:docMk/>
            <pc:sldMk cId="4146670922" sldId="648"/>
            <ac:spMk id="5" creationId="{3E758319-262E-063E-B611-68920C91DB32}"/>
          </ac:spMkLst>
        </pc:spChg>
        <pc:picChg chg="add mod">
          <ac:chgData name="Tamara Jovovic" userId="ede6db51-626f-4b16-8060-999bacab917f" providerId="ADAL" clId="{C1658C2E-CC2C-4CC0-92DE-FE81D411CB1C}" dt="2025-05-27T17:11:30.032" v="4349" actId="1076"/>
          <ac:picMkLst>
            <pc:docMk/>
            <pc:sldMk cId="4146670922" sldId="648"/>
            <ac:picMk id="8" creationId="{A133658A-01CC-56C2-CAF2-CE82255160C6}"/>
          </ac:picMkLst>
        </pc:picChg>
      </pc:sldChg>
      <pc:sldChg chg="addSp delSp modSp add del mod">
        <pc:chgData name="Tamara Jovovic" userId="ede6db51-626f-4b16-8060-999bacab917f" providerId="ADAL" clId="{C1658C2E-CC2C-4CC0-92DE-FE81D411CB1C}" dt="2025-05-27T17:11:36.794" v="4353" actId="47"/>
        <pc:sldMkLst>
          <pc:docMk/>
          <pc:sldMk cId="1543314438" sldId="649"/>
        </pc:sldMkLst>
      </pc:sldChg>
      <pc:sldChg chg="delSp modSp add mod">
        <pc:chgData name="Tamara Jovovic" userId="ede6db51-626f-4b16-8060-999bacab917f" providerId="ADAL" clId="{C1658C2E-CC2C-4CC0-92DE-FE81D411CB1C}" dt="2025-06-06T18:57:05.677" v="5171" actId="1035"/>
        <pc:sldMkLst>
          <pc:docMk/>
          <pc:sldMk cId="617477240" sldId="650"/>
        </pc:sldMkLst>
        <pc:spChg chg="mod">
          <ac:chgData name="Tamara Jovovic" userId="ede6db51-626f-4b16-8060-999bacab917f" providerId="ADAL" clId="{C1658C2E-CC2C-4CC0-92DE-FE81D411CB1C}" dt="2025-05-27T18:25:22.011" v="5104" actId="20577"/>
          <ac:spMkLst>
            <pc:docMk/>
            <pc:sldMk cId="617477240" sldId="650"/>
            <ac:spMk id="6" creationId="{C7BA1F85-7729-C761-5224-B13D0556D758}"/>
          </ac:spMkLst>
        </pc:spChg>
        <pc:spChg chg="del">
          <ac:chgData name="Tamara Jovovic" userId="ede6db51-626f-4b16-8060-999bacab917f" providerId="ADAL" clId="{C1658C2E-CC2C-4CC0-92DE-FE81D411CB1C}" dt="2025-06-06T18:56:16.961" v="5163" actId="478"/>
          <ac:spMkLst>
            <pc:docMk/>
            <pc:sldMk cId="617477240" sldId="650"/>
            <ac:spMk id="8" creationId="{6709C182-A96F-1DEB-E947-9783494F6933}"/>
          </ac:spMkLst>
        </pc:spChg>
        <pc:spChg chg="mod">
          <ac:chgData name="Tamara Jovovic" userId="ede6db51-626f-4b16-8060-999bacab917f" providerId="ADAL" clId="{C1658C2E-CC2C-4CC0-92DE-FE81D411CB1C}" dt="2025-06-06T18:57:05.677" v="5171" actId="1035"/>
          <ac:spMkLst>
            <pc:docMk/>
            <pc:sldMk cId="617477240" sldId="650"/>
            <ac:spMk id="21" creationId="{074F89F3-FF15-C871-A8DB-09F66653CA17}"/>
          </ac:spMkLst>
        </pc:spChg>
        <pc:picChg chg="mod">
          <ac:chgData name="Tamara Jovovic" userId="ede6db51-626f-4b16-8060-999bacab917f" providerId="ADAL" clId="{C1658C2E-CC2C-4CC0-92DE-FE81D411CB1C}" dt="2025-06-06T18:57:05.677" v="5171" actId="1035"/>
          <ac:picMkLst>
            <pc:docMk/>
            <pc:sldMk cId="617477240" sldId="650"/>
            <ac:picMk id="7" creationId="{1CF7E0EF-D1C2-41FF-88BE-429B8389D5C8}"/>
          </ac:picMkLst>
        </pc:picChg>
      </pc:sldChg>
      <pc:sldChg chg="addSp delSp modSp add mod">
        <pc:chgData name="Tamara Jovovic" userId="ede6db51-626f-4b16-8060-999bacab917f" providerId="ADAL" clId="{C1658C2E-CC2C-4CC0-92DE-FE81D411CB1C}" dt="2025-05-27T18:08:26.819" v="4918" actId="255"/>
        <pc:sldMkLst>
          <pc:docMk/>
          <pc:sldMk cId="1531515033" sldId="651"/>
        </pc:sldMkLst>
        <pc:spChg chg="mod">
          <ac:chgData name="Tamara Jovovic" userId="ede6db51-626f-4b16-8060-999bacab917f" providerId="ADAL" clId="{C1658C2E-CC2C-4CC0-92DE-FE81D411CB1C}" dt="2025-05-27T17:45:49.364" v="4793" actId="20577"/>
          <ac:spMkLst>
            <pc:docMk/>
            <pc:sldMk cId="1531515033" sldId="651"/>
            <ac:spMk id="4" creationId="{3A823A88-A057-1BFF-94FE-AC22E814402D}"/>
          </ac:spMkLst>
        </pc:spChg>
        <pc:spChg chg="mod">
          <ac:chgData name="Tamara Jovovic" userId="ede6db51-626f-4b16-8060-999bacab917f" providerId="ADAL" clId="{C1658C2E-CC2C-4CC0-92DE-FE81D411CB1C}" dt="2025-05-27T18:08:26.819" v="4918" actId="255"/>
          <ac:spMkLst>
            <pc:docMk/>
            <pc:sldMk cId="1531515033" sldId="651"/>
            <ac:spMk id="5" creationId="{BFFDFFE5-F53B-6D44-590C-BCD56C145ED7}"/>
          </ac:spMkLst>
        </pc:spChg>
      </pc:sldChg>
      <pc:sldChg chg="addSp delSp modSp add mod ord">
        <pc:chgData name="Tamara Jovovic" userId="ede6db51-626f-4b16-8060-999bacab917f" providerId="ADAL" clId="{C1658C2E-CC2C-4CC0-92DE-FE81D411CB1C}" dt="2025-05-27T17:47:53.451" v="4795" actId="113"/>
        <pc:sldMkLst>
          <pc:docMk/>
          <pc:sldMk cId="865415557" sldId="652"/>
        </pc:sldMkLst>
        <pc:spChg chg="mod">
          <ac:chgData name="Tamara Jovovic" userId="ede6db51-626f-4b16-8060-999bacab917f" providerId="ADAL" clId="{C1658C2E-CC2C-4CC0-92DE-FE81D411CB1C}" dt="2025-05-27T17:47:53.451" v="4795" actId="113"/>
          <ac:spMkLst>
            <pc:docMk/>
            <pc:sldMk cId="865415557" sldId="652"/>
            <ac:spMk id="2" creationId="{9FE9C793-A604-A108-CF3E-C2031B837F05}"/>
          </ac:spMkLst>
        </pc:spChg>
      </pc:sldChg>
      <pc:sldChg chg="addSp delSp modSp new mod">
        <pc:chgData name="Tamara Jovovic" userId="ede6db51-626f-4b16-8060-999bacab917f" providerId="ADAL" clId="{C1658C2E-CC2C-4CC0-92DE-FE81D411CB1C}" dt="2025-06-06T19:30:13.907" v="6425" actId="20577"/>
        <pc:sldMkLst>
          <pc:docMk/>
          <pc:sldMk cId="1687889686" sldId="653"/>
        </pc:sldMkLst>
        <pc:spChg chg="del">
          <ac:chgData name="Tamara Jovovic" userId="ede6db51-626f-4b16-8060-999bacab917f" providerId="ADAL" clId="{C1658C2E-CC2C-4CC0-92DE-FE81D411CB1C}" dt="2025-06-06T19:13:14.839" v="5450" actId="478"/>
          <ac:spMkLst>
            <pc:docMk/>
            <pc:sldMk cId="1687889686" sldId="653"/>
            <ac:spMk id="2" creationId="{9DB216DD-C86F-6A68-B051-5BCD41C2959D}"/>
          </ac:spMkLst>
        </pc:spChg>
        <pc:spChg chg="del">
          <ac:chgData name="Tamara Jovovic" userId="ede6db51-626f-4b16-8060-999bacab917f" providerId="ADAL" clId="{C1658C2E-CC2C-4CC0-92DE-FE81D411CB1C}" dt="2025-06-06T19:13:16.285" v="5451" actId="478"/>
          <ac:spMkLst>
            <pc:docMk/>
            <pc:sldMk cId="1687889686" sldId="653"/>
            <ac:spMk id="3" creationId="{84D5AD9A-B7E2-2ADA-FC42-E61A74E892A1}"/>
          </ac:spMkLst>
        </pc:spChg>
        <pc:spChg chg="add mod">
          <ac:chgData name="Tamara Jovovic" userId="ede6db51-626f-4b16-8060-999bacab917f" providerId="ADAL" clId="{C1658C2E-CC2C-4CC0-92DE-FE81D411CB1C}" dt="2025-06-06T19:13:20.072" v="5458" actId="20577"/>
          <ac:spMkLst>
            <pc:docMk/>
            <pc:sldMk cId="1687889686" sldId="653"/>
            <ac:spMk id="5" creationId="{CAC85A0C-D271-2FA1-95DF-9653BD6A889F}"/>
          </ac:spMkLst>
        </pc:spChg>
        <pc:spChg chg="add mod">
          <ac:chgData name="Tamara Jovovic" userId="ede6db51-626f-4b16-8060-999bacab917f" providerId="ADAL" clId="{C1658C2E-CC2C-4CC0-92DE-FE81D411CB1C}" dt="2025-06-06T19:30:13.907" v="6425" actId="20577"/>
          <ac:spMkLst>
            <pc:docMk/>
            <pc:sldMk cId="1687889686" sldId="653"/>
            <ac:spMk id="6" creationId="{E07F3C91-B3E0-6D5E-CA3E-F8B7C95A77E2}"/>
          </ac:spMkLst>
        </pc:spChg>
        <pc:spChg chg="add del mod">
          <ac:chgData name="Tamara Jovovic" userId="ede6db51-626f-4b16-8060-999bacab917f" providerId="ADAL" clId="{C1658C2E-CC2C-4CC0-92DE-FE81D411CB1C}" dt="2025-06-06T19:13:25.701" v="5459" actId="478"/>
          <ac:spMkLst>
            <pc:docMk/>
            <pc:sldMk cId="1687889686" sldId="653"/>
            <ac:spMk id="7" creationId="{AC508DED-F418-33E2-374D-FEBB43496BCC}"/>
          </ac:spMkLst>
        </pc:spChg>
        <pc:cxnChg chg="add mod">
          <ac:chgData name="Tamara Jovovic" userId="ede6db51-626f-4b16-8060-999bacab917f" providerId="ADAL" clId="{C1658C2E-CC2C-4CC0-92DE-FE81D411CB1C}" dt="2025-06-06T19:13:17.132" v="5452"/>
          <ac:cxnSpMkLst>
            <pc:docMk/>
            <pc:sldMk cId="1687889686" sldId="653"/>
            <ac:cxnSpMk id="4" creationId="{95589C05-5B39-E070-49CA-0ED5B8BC9B73}"/>
          </ac:cxnSpMkLst>
        </pc:cxnChg>
      </pc:sldChg>
      <pc:sldChg chg="addSp delSp modSp add mod">
        <pc:chgData name="Tamara Jovovic" userId="ede6db51-626f-4b16-8060-999bacab917f" providerId="ADAL" clId="{C1658C2E-CC2C-4CC0-92DE-FE81D411CB1C}" dt="2025-06-06T19:12:59.145" v="5449" actId="478"/>
        <pc:sldMkLst>
          <pc:docMk/>
          <pc:sldMk cId="2910392083" sldId="654"/>
        </pc:sldMkLst>
        <pc:spChg chg="add del mod">
          <ac:chgData name="Tamara Jovovic" userId="ede6db51-626f-4b16-8060-999bacab917f" providerId="ADAL" clId="{C1658C2E-CC2C-4CC0-92DE-FE81D411CB1C}" dt="2025-06-06T19:12:59.145" v="5449" actId="478"/>
          <ac:spMkLst>
            <pc:docMk/>
            <pc:sldMk cId="2910392083" sldId="654"/>
            <ac:spMk id="3" creationId="{5216C61E-33E7-D742-085C-BF3D0322B156}"/>
          </ac:spMkLst>
        </pc:spChg>
        <pc:spChg chg="mod">
          <ac:chgData name="Tamara Jovovic" userId="ede6db51-626f-4b16-8060-999bacab917f" providerId="ADAL" clId="{C1658C2E-CC2C-4CC0-92DE-FE81D411CB1C}" dt="2025-06-06T19:12:53.453" v="5447" actId="20577"/>
          <ac:spMkLst>
            <pc:docMk/>
            <pc:sldMk cId="2910392083" sldId="654"/>
            <ac:spMk id="4" creationId="{0125AC36-37F1-AA4E-999A-AC5CD30E975B}"/>
          </ac:spMkLst>
        </pc:spChg>
        <pc:spChg chg="del">
          <ac:chgData name="Tamara Jovovic" userId="ede6db51-626f-4b16-8060-999bacab917f" providerId="ADAL" clId="{C1658C2E-CC2C-4CC0-92DE-FE81D411CB1C}" dt="2025-06-06T19:12:57.478" v="5448" actId="478"/>
          <ac:spMkLst>
            <pc:docMk/>
            <pc:sldMk cId="2910392083" sldId="654"/>
            <ac:spMk id="5" creationId="{C5802DB7-B28D-6148-D4EE-61E61EB694E9}"/>
          </ac:spMkLst>
        </pc:spChg>
        <pc:picChg chg="del">
          <ac:chgData name="Tamara Jovovic" userId="ede6db51-626f-4b16-8060-999bacab917f" providerId="ADAL" clId="{C1658C2E-CC2C-4CC0-92DE-FE81D411CB1C}" dt="2025-06-06T19:12:42.892" v="5421" actId="478"/>
          <ac:picMkLst>
            <pc:docMk/>
            <pc:sldMk cId="2910392083" sldId="654"/>
            <ac:picMk id="8" creationId="{B80BE3CC-0B49-7BB3-59B1-FB395B7CA88B}"/>
          </ac:picMkLst>
        </pc:picChg>
      </pc:sldChg>
    </pc:docChg>
  </pc:docChgLst>
  <pc:docChgLst>
    <pc:chgData name="Christopher Do" userId="S::christopher.do@alexandriava.gov::ff691543-dbe6-4242-a8e8-86b3011e1abb" providerId="AD" clId="Web-{59B27CE7-4BC0-9B6F-7DCF-BFDEDC728BF7}"/>
    <pc:docChg chg="addSld modSld">
      <pc:chgData name="Christopher Do" userId="S::christopher.do@alexandriava.gov::ff691543-dbe6-4242-a8e8-86b3011e1abb" providerId="AD" clId="Web-{59B27CE7-4BC0-9B6F-7DCF-BFDEDC728BF7}" dt="2025-05-21T18:36:09.545" v="52"/>
      <pc:docMkLst>
        <pc:docMk/>
      </pc:docMkLst>
      <pc:sldChg chg="modSp">
        <pc:chgData name="Christopher Do" userId="S::christopher.do@alexandriava.gov::ff691543-dbe6-4242-a8e8-86b3011e1abb" providerId="AD" clId="Web-{59B27CE7-4BC0-9B6F-7DCF-BFDEDC728BF7}" dt="2025-05-21T18:36:07.482" v="51" actId="20577"/>
        <pc:sldMkLst>
          <pc:docMk/>
          <pc:sldMk cId="109857222" sldId="256"/>
        </pc:sldMkLst>
        <pc:spChg chg="mod">
          <ac:chgData name="Christopher Do" userId="S::christopher.do@alexandriava.gov::ff691543-dbe6-4242-a8e8-86b3011e1abb" providerId="AD" clId="Web-{59B27CE7-4BC0-9B6F-7DCF-BFDEDC728BF7}" dt="2025-05-21T18:36:00.467" v="25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hristopher Do" userId="S::christopher.do@alexandriava.gov::ff691543-dbe6-4242-a8e8-86b3011e1abb" providerId="AD" clId="Web-{59B27CE7-4BC0-9B6F-7DCF-BFDEDC728BF7}" dt="2025-05-21T18:36:07.482" v="5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new">
        <pc:chgData name="Christopher Do" userId="S::christopher.do@alexandriava.gov::ff691543-dbe6-4242-a8e8-86b3011e1abb" providerId="AD" clId="Web-{59B27CE7-4BC0-9B6F-7DCF-BFDEDC728BF7}" dt="2025-05-21T18:36:09.545" v="52"/>
        <pc:sldMkLst>
          <pc:docMk/>
          <pc:sldMk cId="76171210" sldId="257"/>
        </pc:sldMkLst>
      </pc:sldChg>
    </pc:docChg>
  </pc:docChgLst>
</pc:chgInfo>
</file>

<file path=ppt/comments/modernComment_248_B82C18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B35D52-E795-42F1-94FD-D03F36DCF875}" authorId="{53E84D14-77C7-3171-49E4-82DBCF8B9D44}" created="2025-06-02T17:46:48.702">
    <pc:sldMkLst xmlns:pc="http://schemas.microsoft.com/office/powerpoint/2013/main/command">
      <pc:docMk/>
      <pc:sldMk cId="3089897555" sldId="584"/>
    </pc:sldMkLst>
    <p188:txBody>
      <a:bodyPr/>
      <a:lstStyle/>
      <a:p>
        <a:r>
          <a:rPr lang="en-US"/>
          <a:t>[@Christopher Do] so much better!  thank you.</a:t>
        </a:r>
      </a:p>
    </p188:txBody>
  </p188:cm>
</p188:cmLst>
</file>

<file path=ppt/comments/modernComment_28A_24CDF4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66FCDC-F1A5-4310-AA39-404C38E87E1E}" authorId="{1365091E-2957-52E5-06F3-DDDCE5AD43EE}" created="2025-06-02T17:53:14.3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17477240" sldId="650"/>
      <ac:spMk id="20" creationId="{06FB2A4C-FC88-0C25-AFA5-F975C9DCAB1C}"/>
    </ac:deMkLst>
    <p188:txBody>
      <a:bodyPr/>
      <a:lstStyle/>
      <a:p>
        <a:r>
          <a:rPr lang="en-US"/>
          <a:t>Would combine two of these, either online engagement + website or printed materials and postcard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264C8-5595-4165-A206-36E4B97A6B8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FCB38-B317-448A-93DC-EB69A77AE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7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CB38-B317-448A-93DC-EB69A77AEB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0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CB38-B317-448A-93DC-EB69A77AEB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CB38-B317-448A-93DC-EB69A77AEB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5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CB38-B317-448A-93DC-EB69A77AEB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0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FCB38-B317-448A-93DC-EB69A77AEB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BEF74-80BD-2B1F-70A6-6160F2550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1091D-DC97-FC89-EE87-C00FF4939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9AC33-88C9-31E3-B6F1-89F392E77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8C4A4-CB01-37C9-F302-119E8B65A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FBDC4-C3FE-4CC4-B84A-72C883559D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1D7A-FC54-2F9D-0431-5861C539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3F605-02AB-156E-D30D-4D3EFD338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D0E11-A136-7193-F678-B96F0361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8BBD1-8F6B-6985-F195-D7C378A9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8393-E6D1-8388-5BCD-CE80E38B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7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8E17-21CF-EA1D-8604-D22186AF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14085-35F9-C7A2-894A-AD3B13632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C934E-CAA9-843F-4CD5-8AD44E1C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CD4DC-03CD-FBFF-0D98-E379ABC6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D1A13-0112-12BF-A07E-C3DEAAA1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FEA4-C5E3-2A11-E1E1-3A357EA4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10338-66DE-8B41-242E-4F6444AD7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D134-35D7-BEF4-8478-C5079B85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26AC-9C74-7C73-38EE-A7FF60A1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DB51D-A166-8BA7-D57E-BE7626A2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8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45BB0-7C72-05B1-D672-C31D121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CF5CB-A3E8-DDC4-61ED-BD00D67C9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9175E-19B8-B715-3883-5B4D9F42A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F9CDB-F31A-0FE6-D115-51E17F14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EFE5C-7F20-C284-A10E-37A0C6A6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72DAE-D9B1-0EAC-6365-E6496B26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0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541C-1733-928D-52AE-42A26CC7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479B2-AD6C-D109-9CC2-63A54B4CA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F389B-3295-46EF-B71E-8C582D310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586861-74A0-F006-F3AB-7BC1040BC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88556-B954-734F-2D74-62B6603FE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375CC7-186C-B42A-390C-228905CF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75BA7-DB6E-EAE4-1DAC-8EAF0A6F4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C65C6-5BD1-2BDE-A156-2028FBBE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5701-9897-CFF6-1C8A-C14C0AE2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426B8-7FF9-2F7B-2901-1B7D4C2E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6321B-AA8B-F3A6-58F5-838153DA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266EA-6FA9-86D0-2F35-2CB54F4C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6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F1F18-7FF4-1CBD-9ED9-FE8ABCDA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8A97B-278F-FE84-A459-358EB8E9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B1211-2B7C-B0A8-5F0C-65B1D532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4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21C7-C279-60CA-5822-861FA552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C1E0-1BE4-A43C-9F50-D51AC8706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9E962-6942-9DE5-55B5-6085F3ADC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4C6BF-EFC2-D11B-CB2D-847244D5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97AC6-5E55-63B1-C3EC-2DAB8EC6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C3A10-A874-595A-E762-A4B66149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7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C613-97DD-D218-ABA5-8E609349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D060C-D85E-78FD-FB7B-4E3F3BF87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67E25-55BE-C791-EB20-B7A6E8AD3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C3922-8028-BFF8-B625-3B97E64A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52B7-1AD6-9478-AC66-5D88C6C9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2144F-2F09-352F-521A-A50FAB9B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6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0E8-CCCA-87D5-3A50-B4C65433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3BAAB-7803-19C5-4A1C-58E2E28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4B58-6626-8310-63B1-4C491E10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AED3-AF8D-D832-AF36-9F067987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C549C-5A20-4F82-1A65-5EE92177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5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952EAB-01AB-7566-B24D-A344C775B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D05C1-DF96-1462-6149-6B9246430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2E8E9-40A5-1072-53C2-660BC87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97FE6-80F8-96AF-2E44-08930D98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0BB8-3E13-2D8D-B7D0-092A21EB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47DD8-DB94-9513-B48B-D3B10EED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1C7D2-A20A-FDA5-7731-372DA75B9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E3FA-8966-1714-530D-AE61B359E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0744C-1D3D-4023-9E92-80F7962F766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75AB-404C-58DE-2892-C1D6D4328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44FB-DB1A-4AF8-E860-E382D0181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DDDC3-C2F7-4FDD-B341-2B3286824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6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Alexandriava.gov/housing/housing-2040-education-month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ymaps.arcgis.com/stories/7b578349be8d41a09edb8b0565b21e79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eric.keeler@alexandriava.gov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8_B82C185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microsoft.com/office/2018/10/relationships/comments" Target="../comments/modernComment_28A_24CDF478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783" y="2097275"/>
            <a:ext cx="11708295" cy="2387600"/>
          </a:xfrm>
        </p:spPr>
        <p:txBody>
          <a:bodyPr>
            <a:normAutofit fontScale="90000"/>
          </a:bodyPr>
          <a:lstStyle/>
          <a:p>
            <a:r>
              <a:rPr lang="en-US" sz="7200" b="1">
                <a:solidFill>
                  <a:srgbClr val="F5CB5C"/>
                </a:solidFill>
                <a:latin typeface="Segoe UI"/>
                <a:cs typeface="Segoe UI"/>
              </a:rPr>
              <a:t>Community </a:t>
            </a:r>
            <a:br>
              <a:rPr lang="en-US" sz="7200" b="1">
                <a:solidFill>
                  <a:srgbClr val="F5CB5C"/>
                </a:solidFill>
                <a:latin typeface="Segoe UI"/>
                <a:cs typeface="Segoe UI"/>
              </a:rPr>
            </a:br>
            <a:r>
              <a:rPr lang="en-US" sz="7200" b="1">
                <a:solidFill>
                  <a:srgbClr val="F5CB5C"/>
                </a:solidFill>
                <a:latin typeface="Segoe UI"/>
                <a:cs typeface="Segoe UI"/>
              </a:rPr>
              <a:t> Engagement and Housing</a:t>
            </a:r>
            <a:br>
              <a:rPr lang="en-US" sz="7200" b="1">
                <a:solidFill>
                  <a:srgbClr val="F5CB5C"/>
                </a:solidFill>
                <a:latin typeface="Segoe UI"/>
                <a:cs typeface="Segoe UI"/>
              </a:rPr>
            </a:br>
            <a:r>
              <a:rPr lang="en-US" sz="5300" b="1">
                <a:solidFill>
                  <a:srgbClr val="F5CB5C"/>
                </a:solidFill>
                <a:latin typeface="Segoe UI"/>
                <a:cs typeface="Segoe UI"/>
              </a:rPr>
              <a:t>City of Alexandria, VA</a:t>
            </a:r>
            <a:endParaRPr lang="en-US" sz="7200" b="1">
              <a:solidFill>
                <a:srgbClr val="F5CB5C"/>
              </a:solidFill>
              <a:latin typeface="Segoe UI"/>
              <a:cs typeface="Segoe U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5441" y="5775978"/>
            <a:ext cx="4269442" cy="6248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1600" b="1">
                <a:solidFill>
                  <a:srgbClr val="FFFFFF"/>
                </a:solidFill>
                <a:latin typeface="Segoe UI Semibold"/>
                <a:cs typeface="Segoe UI Semibold"/>
              </a:rPr>
              <a:t>Eric Keeler, Deputy Director</a:t>
            </a:r>
            <a:endParaRPr lang="en-US" sz="1600" b="1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r>
              <a:rPr lang="en-US" sz="1600" b="1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Office of Housing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AFF5A-B68E-D16F-602C-FF2C9974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5457264"/>
            <a:ext cx="1266266" cy="12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802888-D5D1-69BC-6277-C153430BCDFD}"/>
              </a:ext>
            </a:extLst>
          </p:cNvPr>
          <p:cNvSpPr/>
          <p:nvPr/>
        </p:nvSpPr>
        <p:spPr>
          <a:xfrm>
            <a:off x="771525" y="819150"/>
            <a:ext cx="10353676" cy="5476876"/>
          </a:xfrm>
          <a:prstGeom prst="roundRect">
            <a:avLst/>
          </a:prstGeom>
          <a:solidFill>
            <a:srgbClr val="12747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tree, outdoor, person, seat&#10;&#10;AI-generated content may be incorrect.">
            <a:extLst>
              <a:ext uri="{FF2B5EF4-FFF2-40B4-BE49-F238E27FC236}">
                <a16:creationId xmlns:a16="http://schemas.microsoft.com/office/drawing/2014/main" id="{1AB9DB60-F705-6BA4-9A7B-3E111046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7182" r="17573" b="7862"/>
          <a:stretch/>
        </p:blipFill>
        <p:spPr>
          <a:xfrm>
            <a:off x="3289741" y="258889"/>
            <a:ext cx="2722178" cy="3445790"/>
          </a:xfrm>
          <a:prstGeom prst="snip2Diag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 descr="A picture containing text, person, indoor&#10;&#10;AI-generated content may be incorrect.">
            <a:extLst>
              <a:ext uri="{FF2B5EF4-FFF2-40B4-BE49-F238E27FC236}">
                <a16:creationId xmlns:a16="http://schemas.microsoft.com/office/drawing/2014/main" id="{0CAA4AC8-E901-2C5B-D147-2BAAD7C4A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9780" r="1504"/>
          <a:stretch/>
        </p:blipFill>
        <p:spPr>
          <a:xfrm>
            <a:off x="2742928" y="4211562"/>
            <a:ext cx="3321541" cy="2404924"/>
          </a:xfrm>
          <a:prstGeom prst="flowChartInputOutpu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FC88E64-A86C-5FD7-561D-45AA16381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20755"/>
          <a:stretch/>
        </p:blipFill>
        <p:spPr>
          <a:xfrm>
            <a:off x="136641" y="277928"/>
            <a:ext cx="2963917" cy="3416242"/>
          </a:xfrm>
          <a:prstGeom prst="snip2Diag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 descr="A group of people at an outdoor event&#10;&#10;AI-generated content may be incorrect.">
            <a:extLst>
              <a:ext uri="{FF2B5EF4-FFF2-40B4-BE49-F238E27FC236}">
                <a16:creationId xmlns:a16="http://schemas.microsoft.com/office/drawing/2014/main" id="{B37E7FCB-F981-A3D0-69F6-5E2C70F9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26034" r="8771"/>
          <a:stretch/>
        </p:blipFill>
        <p:spPr>
          <a:xfrm>
            <a:off x="5549255" y="4208530"/>
            <a:ext cx="3666750" cy="2407956"/>
          </a:xfrm>
          <a:prstGeom prst="flowChartInputOutpu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Content Placeholder 2" descr="A group of people outside&#10;&#10;AI-generated content may be incorrect.">
            <a:extLst>
              <a:ext uri="{FF2B5EF4-FFF2-40B4-BE49-F238E27FC236}">
                <a16:creationId xmlns:a16="http://schemas.microsoft.com/office/drawing/2014/main" id="{FA72E0CE-D616-560E-D4BF-FB34F73D6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r="1869" b="7943"/>
          <a:stretch/>
        </p:blipFill>
        <p:spPr>
          <a:xfrm>
            <a:off x="6209084" y="273663"/>
            <a:ext cx="2693179" cy="3420508"/>
          </a:xfrm>
          <a:prstGeom prst="snip2Diag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EB0AAB62-841D-40B8-48AC-5B3D91BF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7" r="3317"/>
          <a:stretch/>
        </p:blipFill>
        <p:spPr>
          <a:xfrm>
            <a:off x="-22999" y="4232217"/>
            <a:ext cx="3206565" cy="2404924"/>
          </a:xfrm>
          <a:prstGeom prst="flowChartInputOutput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F668A7-2B5C-6736-2B74-241530024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365" y="191134"/>
            <a:ext cx="2693179" cy="3513545"/>
          </a:xfrm>
          <a:prstGeom prst="rect">
            <a:avLst/>
          </a:prstGeom>
          <a:ln w="9525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F3364-7874-8975-DE30-C89604370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512" r="3809" b="12284"/>
          <a:stretch/>
        </p:blipFill>
        <p:spPr>
          <a:xfrm>
            <a:off x="9351231" y="4154026"/>
            <a:ext cx="2378313" cy="2430566"/>
          </a:xfrm>
          <a:prstGeom prst="rect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1424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07C76-8352-7838-BFF6-8CD03F85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16BCE-3717-69D6-4620-4FD18CC53DD1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E45D2D-F633-8043-1B64-12D39B7C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 2040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AD0B2-D78B-E6B6-E223-9A0F8931A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 Master Plan Update</a:t>
            </a:r>
          </a:p>
        </p:txBody>
      </p:sp>
      <p:pic>
        <p:nvPicPr>
          <p:cNvPr id="14" name="Picture 13" descr="Qr code&#10;&#10;AI-generated content may be incorrect.">
            <a:extLst>
              <a:ext uri="{FF2B5EF4-FFF2-40B4-BE49-F238E27FC236}">
                <a16:creationId xmlns:a16="http://schemas.microsoft.com/office/drawing/2014/main" id="{E2F6C92B-44FE-5756-6A14-978770D8F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47" y="4016829"/>
            <a:ext cx="2691341" cy="26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9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934A90-35ED-1B83-606A-52F79A509220}"/>
              </a:ext>
            </a:extLst>
          </p:cNvPr>
          <p:cNvSpPr txBox="1">
            <a:spLocks/>
          </p:cNvSpPr>
          <p:nvPr/>
        </p:nvSpPr>
        <p:spPr>
          <a:xfrm>
            <a:off x="65564" y="1641163"/>
            <a:ext cx="11926110" cy="12934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lvl="1">
              <a:lnSpc>
                <a:spcPct val="100000"/>
              </a:lnSpc>
              <a:buClr>
                <a:schemeClr val="tx1"/>
              </a:buClr>
            </a:pPr>
            <a:endParaRPr lang="en-US" sz="1900">
              <a:solidFill>
                <a:schemeClr val="tx1"/>
              </a:solidFill>
              <a:latin typeface="Segoe UI"/>
              <a:ea typeface="Roboto"/>
              <a:cs typeface="Segoe U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AE3C02-8D53-971B-A66B-EE5CDE1BFC8C}"/>
              </a:ext>
            </a:extLst>
          </p:cNvPr>
          <p:cNvCxnSpPr>
            <a:cxnSpLocks/>
          </p:cNvCxnSpPr>
          <p:nvPr/>
        </p:nvCxnSpPr>
        <p:spPr>
          <a:xfrm>
            <a:off x="1376408" y="1481328"/>
            <a:ext cx="5369832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73B9E81-C6E6-1F24-DF1D-A9810A34EA01}"/>
              </a:ext>
            </a:extLst>
          </p:cNvPr>
          <p:cNvSpPr txBox="1">
            <a:spLocks/>
          </p:cNvSpPr>
          <p:nvPr/>
        </p:nvSpPr>
        <p:spPr>
          <a:xfrm>
            <a:off x="838200" y="626379"/>
            <a:ext cx="10515600" cy="76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C75AF-A043-0C1D-06E7-8403B4E3A971}"/>
              </a:ext>
            </a:extLst>
          </p:cNvPr>
          <p:cNvSpPr txBox="1"/>
          <p:nvPr/>
        </p:nvSpPr>
        <p:spPr>
          <a:xfrm>
            <a:off x="914399" y="1730825"/>
            <a:ext cx="104394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Engagement strategy builds off prior experiences and lessons learned, leverages partnerships, and emphasizes inclusivity and accessibility, and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823D5-36F2-FA47-7481-774653D8EDBA}"/>
              </a:ext>
            </a:extLst>
          </p:cNvPr>
          <p:cNvSpPr txBox="1"/>
          <p:nvPr/>
        </p:nvSpPr>
        <p:spPr>
          <a:xfrm>
            <a:off x="7768023" y="3261517"/>
            <a:ext cx="4423977" cy="1107996"/>
          </a:xfrm>
          <a:prstGeom prst="rect">
            <a:avLst/>
          </a:prstGeom>
          <a:solidFill>
            <a:srgbClr val="F5CB5C"/>
          </a:solidFill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1600" b="1">
                <a:solidFill>
                  <a:srgbClr val="003559"/>
                </a:solidFill>
                <a:latin typeface="+mj-lt"/>
                <a:cs typeface="Segoe UI" panose="020B0502040204020203" pitchFamily="34" charset="0"/>
              </a:rPr>
              <a:t>Engagement paired with education:</a:t>
            </a:r>
            <a:endParaRPr lang="en-US" sz="1600" b="1">
              <a:solidFill>
                <a:srgbClr val="003559"/>
              </a:solidFill>
              <a:latin typeface="+mj-lt"/>
              <a:cs typeface="Segoe UI" panose="020B0502040204020203" pitchFamily="34" charset="0"/>
              <a:hlinkClick r:id="rId2"/>
            </a:endParaRPr>
          </a:p>
          <a:p>
            <a:r>
              <a:rPr lang="en-US" sz="1600" b="1">
                <a:solidFill>
                  <a:srgbClr val="003559"/>
                </a:solidFill>
                <a:latin typeface="+mj-lt"/>
                <a:cs typeface="Segoe UI" panose="020B0502040204020203" pitchFamily="34" charset="0"/>
                <a:hlinkClick r:id="rId2"/>
              </a:rPr>
              <a:t>Alexandriava.gov/housing/housing-2040-education-month  </a:t>
            </a:r>
            <a:endParaRPr lang="en-US" sz="1600" b="1">
              <a:solidFill>
                <a:srgbClr val="003559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44DE46-C6AF-A885-8BE2-7B1432F02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23" y="4369513"/>
            <a:ext cx="4423977" cy="24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FA495B-7D81-9075-BA01-245CF9A7D63E}"/>
              </a:ext>
            </a:extLst>
          </p:cNvPr>
          <p:cNvSpPr txBox="1"/>
          <p:nvPr/>
        </p:nvSpPr>
        <p:spPr>
          <a:xfrm>
            <a:off x="914398" y="3024323"/>
            <a:ext cx="6694715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Tools used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Project website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Citywide postcard mailed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Printed materials w/QR 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Community meetings and thematic/project meetings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Pop ups + tabling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Social media &amp; WhatsApp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Listening sessions + briefings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Online and Printed Housing Survey available in six languages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a typeface="Roboto"/>
                <a:cs typeface="Segoe UI"/>
              </a:rPr>
              <a:t>Online Comment Form available for duration of process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4900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180B-85F7-6EB7-5BE1-A440D893C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AFA1E-76EE-27F4-ED40-DFD498D260A3}"/>
              </a:ext>
            </a:extLst>
          </p:cNvPr>
          <p:cNvSpPr/>
          <p:nvPr/>
        </p:nvSpPr>
        <p:spPr>
          <a:xfrm>
            <a:off x="0" y="337832"/>
            <a:ext cx="12192000" cy="6271572"/>
          </a:xfrm>
          <a:prstGeom prst="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5410D-E32E-60B7-4C5B-374927C8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84"/>
          <a:stretch/>
        </p:blipFill>
        <p:spPr>
          <a:xfrm>
            <a:off x="268705" y="187795"/>
            <a:ext cx="2403577" cy="336029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3D78EB-A6AF-9DAE-1D52-7262F31F9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937" y="3592397"/>
            <a:ext cx="4241358" cy="282918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C603503-EF5F-35AC-8E03-22C9E374BABA}"/>
              </a:ext>
            </a:extLst>
          </p:cNvPr>
          <p:cNvSpPr txBox="1">
            <a:spLocks/>
          </p:cNvSpPr>
          <p:nvPr/>
        </p:nvSpPr>
        <p:spPr>
          <a:xfrm>
            <a:off x="603504" y="767419"/>
            <a:ext cx="10780776" cy="3355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>
              <a:solidFill>
                <a:srgbClr val="033559"/>
              </a:solidFill>
              <a:latin typeface="Segoe UI"/>
              <a:cs typeface="Segoe UI"/>
            </a:endParaRPr>
          </a:p>
        </p:txBody>
      </p:sp>
      <p:pic>
        <p:nvPicPr>
          <p:cNvPr id="7" name="Picture 6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B5F48017-2A27-3AF7-02C9-B10CF563BE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902"/>
          <a:stretch/>
        </p:blipFill>
        <p:spPr>
          <a:xfrm>
            <a:off x="2918321" y="337832"/>
            <a:ext cx="3305012" cy="2827571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9" name="Picture 8" descr="A picture containing text, building&#10;&#10;AI-generated content may be incorrect.">
            <a:extLst>
              <a:ext uri="{FF2B5EF4-FFF2-40B4-BE49-F238E27FC236}">
                <a16:creationId xmlns:a16="http://schemas.microsoft.com/office/drawing/2014/main" id="{596C6D76-7479-FB25-661B-B299DC78A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9469"/>
          <a:stretch/>
        </p:blipFill>
        <p:spPr>
          <a:xfrm>
            <a:off x="6110025" y="802956"/>
            <a:ext cx="2516886" cy="3038068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13" name="Picture 1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38B54EED-1DA4-47E5-B227-0302020880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907" r="10198"/>
          <a:stretch/>
        </p:blipFill>
        <p:spPr>
          <a:xfrm>
            <a:off x="8535740" y="468086"/>
            <a:ext cx="3387555" cy="254889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20" name="Picture 1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C7DCE4B-88C9-A0CD-B018-8F8F8F92A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282" y="3558184"/>
            <a:ext cx="4241357" cy="282757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7F701B-05D3-4B5D-8EF7-EA8738810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445" y="3553517"/>
            <a:ext cx="2180205" cy="2906940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005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B1393-D366-8FE7-4E6B-0BC450FA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D80BA2-E840-C761-F1D0-49BAD8A03737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B84639-9BE1-E36E-3961-111517E0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58319-262E-063E-B611-68920C91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5488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500"/>
              </a:spcAft>
            </a:pPr>
            <a:r>
              <a:rPr lang="en-US" sz="36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</a:rPr>
              <a:t>Youth ambassadors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</a:rPr>
              <a:t>High school engagement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</a:rPr>
              <a:t>Youth council </a:t>
            </a:r>
          </a:p>
          <a:p>
            <a:endParaRPr lang="en-US" sz="3600" b="1">
              <a:solidFill>
                <a:srgbClr val="003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133658A-01CC-56C2-CAF2-CE8225516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5"/>
          <a:stretch/>
        </p:blipFill>
        <p:spPr>
          <a:xfrm>
            <a:off x="6581432" y="2961595"/>
            <a:ext cx="5469053" cy="3761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667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76BBE-7921-B6D3-25F2-C38F9CDE3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DCD5D2-9E35-8655-E7D5-DCB8DB69E21C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25AC36-37F1-AA4E-999A-AC5CD30E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 of Engagement</a:t>
            </a:r>
          </a:p>
        </p:txBody>
      </p:sp>
    </p:spTree>
    <p:extLst>
      <p:ext uri="{BB962C8B-B14F-4D97-AF65-F5344CB8AC3E}">
        <p14:creationId xmlns:p14="http://schemas.microsoft.com/office/powerpoint/2010/main" val="2910392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589C05-5B39-E070-49CA-0ED5B8BC9B73}"/>
              </a:ext>
            </a:extLst>
          </p:cNvPr>
          <p:cNvCxnSpPr>
            <a:cxnSpLocks/>
          </p:cNvCxnSpPr>
          <p:nvPr/>
        </p:nvCxnSpPr>
        <p:spPr>
          <a:xfrm>
            <a:off x="1376408" y="1481328"/>
            <a:ext cx="5369832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CAC85A0C-D271-2FA1-95DF-9653BD6A889F}"/>
              </a:ext>
            </a:extLst>
          </p:cNvPr>
          <p:cNvSpPr txBox="1">
            <a:spLocks/>
          </p:cNvSpPr>
          <p:nvPr/>
        </p:nvSpPr>
        <p:spPr>
          <a:xfrm>
            <a:off x="838200" y="626379"/>
            <a:ext cx="10515600" cy="76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3C91-B3E0-6D5E-CA3E-F8B7C95A77E2}"/>
              </a:ext>
            </a:extLst>
          </p:cNvPr>
          <p:cNvSpPr txBox="1"/>
          <p:nvPr/>
        </p:nvSpPr>
        <p:spPr>
          <a:xfrm>
            <a:off x="914400" y="1730825"/>
            <a:ext cx="1029353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Builds community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Strengthens partnerships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Elevates key community issues, with a focus on housing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Importance of tenant rights, resources, and protections and need for expanded legislative authority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Demand for deeply affordable rental housing (affordable up to 40% AMI)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Call for housing preservation, in particular of naturally occurring affordable housing (affordable up to 60% AMI)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Broad concerns over housing conditions [synergy with </a:t>
            </a:r>
            <a:r>
              <a:rPr lang="en-US" sz="2600">
                <a:solidFill>
                  <a:srgbClr val="002060"/>
                </a:solidFill>
                <a:ea typeface="Roboto"/>
                <a:cs typeface="Segoe UI"/>
                <a:hlinkClick r:id="rId2"/>
              </a:rPr>
              <a:t>Healthy Homes Initiative</a:t>
            </a: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ea typeface="Roboto"/>
                <a:cs typeface="Segoe UI"/>
              </a:rPr>
              <a:t>Pinpoints housing issues specific to different demographic groups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600">
              <a:solidFill>
                <a:srgbClr val="002060"/>
              </a:solidFill>
              <a:ea typeface="Roboto"/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600">
              <a:solidFill>
                <a:srgbClr val="002060"/>
              </a:solidFill>
              <a:ea typeface="Roboto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solidFill>
                <a:srgbClr val="002060"/>
              </a:solidFill>
              <a:ea typeface="Roboto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87889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864D-CD1C-06AC-EE00-F486F8FE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914793-1784-7CC9-7309-8A97CD1842CF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B94770-C9D0-746A-E20F-ED18BB4E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Q&amp;A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E9C793-A604-A108-CF3E-C2031B837F05}"/>
              </a:ext>
            </a:extLst>
          </p:cNvPr>
          <p:cNvSpPr txBox="1">
            <a:spLocks/>
          </p:cNvSpPr>
          <p:nvPr/>
        </p:nvSpPr>
        <p:spPr>
          <a:xfrm>
            <a:off x="938439" y="4674732"/>
            <a:ext cx="11360150" cy="18818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Eric Keeler, Deputy Director</a:t>
            </a:r>
          </a:p>
          <a:p>
            <a:r>
              <a:rPr lang="en-US" sz="35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of Housing</a:t>
            </a:r>
          </a:p>
          <a:p>
            <a:r>
              <a:rPr lang="en-US" sz="35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eric.keeler@alexandriava.gov</a:t>
            </a:r>
            <a:endParaRPr lang="en-US" sz="3500">
              <a:solidFill>
                <a:srgbClr val="003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5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703.746.4990</a:t>
            </a:r>
          </a:p>
          <a:p>
            <a:endParaRPr lang="en-US" sz="3600" b="1">
              <a:solidFill>
                <a:srgbClr val="003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37EB3-E2FA-C34C-CC5C-31A22EC92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6D0309-26EB-F00D-336B-40861E2B9282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823A88-A057-1BFF-94FE-AC22E814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DFFE5-F53B-6D44-590C-BCD56C14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60448"/>
            <a:ext cx="11360150" cy="1881869"/>
          </a:xfrm>
        </p:spPr>
        <p:txBody>
          <a:bodyPr>
            <a:normAutofit/>
          </a:bodyPr>
          <a:lstStyle/>
          <a:p>
            <a:r>
              <a:rPr lang="en-US" sz="33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Alexandriava.gov/housing</a:t>
            </a:r>
          </a:p>
          <a:p>
            <a:r>
              <a:rPr lang="en-US" sz="33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Alexandriava.gov/</a:t>
            </a:r>
            <a:r>
              <a:rPr lang="en-US" sz="3300" b="1" err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housingplan</a:t>
            </a:r>
            <a:endParaRPr lang="en-US" sz="3300" b="1">
              <a:solidFill>
                <a:srgbClr val="0035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1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AA0B-8365-87D4-1A2B-8773AF149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274A0-D31D-EDAF-40FD-1085A1EBACBE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67AC43-E592-FBA2-02D7-0286355E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67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AF3D1-0876-92A6-4572-0E888A4BD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DA05CD-DEEC-4B82-D412-3A839DFBAF14}"/>
              </a:ext>
            </a:extLst>
          </p:cNvPr>
          <p:cNvSpPr/>
          <p:nvPr/>
        </p:nvSpPr>
        <p:spPr>
          <a:xfrm>
            <a:off x="8245145" y="3311244"/>
            <a:ext cx="3514107" cy="3528719"/>
          </a:xfrm>
          <a:prstGeom prst="roundRect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F6F497-B2CA-CC65-55B8-FA087C4B37BA}"/>
              </a:ext>
            </a:extLst>
          </p:cNvPr>
          <p:cNvSpPr/>
          <p:nvPr/>
        </p:nvSpPr>
        <p:spPr>
          <a:xfrm>
            <a:off x="4339971" y="3316600"/>
            <a:ext cx="3514107" cy="3528719"/>
          </a:xfrm>
          <a:prstGeom prst="roundRect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D3590A-6136-0900-D977-CB6DE6E93328}"/>
              </a:ext>
            </a:extLst>
          </p:cNvPr>
          <p:cNvSpPr/>
          <p:nvPr/>
        </p:nvSpPr>
        <p:spPr>
          <a:xfrm>
            <a:off x="430697" y="3316601"/>
            <a:ext cx="3514107" cy="3528718"/>
          </a:xfrm>
          <a:prstGeom prst="roundRect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63E321-2211-36F6-F465-E185BFC84F2A}"/>
              </a:ext>
            </a:extLst>
          </p:cNvPr>
          <p:cNvSpPr/>
          <p:nvPr/>
        </p:nvSpPr>
        <p:spPr>
          <a:xfrm>
            <a:off x="8245145" y="2317448"/>
            <a:ext cx="3516157" cy="898586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6C733D-39A3-B90C-C352-2E4FA5265D82}"/>
              </a:ext>
            </a:extLst>
          </p:cNvPr>
          <p:cNvSpPr/>
          <p:nvPr/>
        </p:nvSpPr>
        <p:spPr>
          <a:xfrm>
            <a:off x="432747" y="2317448"/>
            <a:ext cx="3514107" cy="898586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1DEBFB-FE4F-D8FF-4A13-C7F9CB8AB678}"/>
              </a:ext>
            </a:extLst>
          </p:cNvPr>
          <p:cNvSpPr/>
          <p:nvPr/>
        </p:nvSpPr>
        <p:spPr>
          <a:xfrm>
            <a:off x="4337921" y="2310238"/>
            <a:ext cx="3516157" cy="898586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52ABA-7745-E8F5-1954-2893B825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8622AA-F6E7-BE7F-9E51-0CC857DC7B7B}"/>
              </a:ext>
            </a:extLst>
          </p:cNvPr>
          <p:cNvCxnSpPr>
            <a:cxnSpLocks/>
          </p:cNvCxnSpPr>
          <p:nvPr/>
        </p:nvCxnSpPr>
        <p:spPr>
          <a:xfrm>
            <a:off x="929599" y="1429373"/>
            <a:ext cx="2416274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0069514-9127-0FF3-375F-1E60FF82B06F}"/>
              </a:ext>
            </a:extLst>
          </p:cNvPr>
          <p:cNvSpPr txBox="1"/>
          <p:nvPr/>
        </p:nvSpPr>
        <p:spPr>
          <a:xfrm>
            <a:off x="2796617" y="1644656"/>
            <a:ext cx="65987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>
                <a:solidFill>
                  <a:srgbClr val="429D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Guiding Principles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4840F-93FC-61D3-1E0D-21CBDEB93829}"/>
              </a:ext>
            </a:extLst>
          </p:cNvPr>
          <p:cNvSpPr txBox="1"/>
          <p:nvPr/>
        </p:nvSpPr>
        <p:spPr>
          <a:xfrm>
            <a:off x="430697" y="2382020"/>
            <a:ext cx="35161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200">
                <a:solidFill>
                  <a:srgbClr val="F5CB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Inclusive and meaningful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D950E-A128-76FB-F0FB-F9CB72A1E3D1}"/>
              </a:ext>
            </a:extLst>
          </p:cNvPr>
          <p:cNvSpPr txBox="1"/>
          <p:nvPr/>
        </p:nvSpPr>
        <p:spPr>
          <a:xfrm>
            <a:off x="4585422" y="2398900"/>
            <a:ext cx="3021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200">
                <a:solidFill>
                  <a:srgbClr val="F5CB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Accessible and convenient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1E5B2-A7D5-8918-0D0D-49B1F9668BE8}"/>
              </a:ext>
            </a:extLst>
          </p:cNvPr>
          <p:cNvSpPr txBox="1"/>
          <p:nvPr/>
        </p:nvSpPr>
        <p:spPr>
          <a:xfrm>
            <a:off x="8955134" y="2382020"/>
            <a:ext cx="20961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200">
                <a:solidFill>
                  <a:srgbClr val="F5CB5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Partnerships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516C8-ADBD-DFDD-0935-E7FD5EFA3652}"/>
              </a:ext>
            </a:extLst>
          </p:cNvPr>
          <p:cNvSpPr txBox="1"/>
          <p:nvPr/>
        </p:nvSpPr>
        <p:spPr>
          <a:xfrm>
            <a:off x="4481468" y="3429000"/>
            <a:ext cx="32290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Accessible locations for individuals of all abilities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Geographically dispersed locations accessible by multimodal transit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held during different days of the week and times of the day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engagement formats (formal vs informal; in person</a:t>
            </a:r>
            <a:r>
              <a:rPr lang="en-US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vs</a:t>
            </a:r>
            <a:r>
              <a:rPr lang="en-US" sz="1800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hybrid vs virtual)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777E7-304C-6B10-98A5-5578C2DD6D14}"/>
              </a:ext>
            </a:extLst>
          </p:cNvPr>
          <p:cNvSpPr txBox="1"/>
          <p:nvPr/>
        </p:nvSpPr>
        <p:spPr>
          <a:xfrm>
            <a:off x="8388692" y="3429000"/>
            <a:ext cx="3229062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Interdepartmental: Planning &amp; Zoning, Health, Community and Human Services; Code; Transportation and Environmental Services 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Community and stakeholder groups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Funders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>
              <a:solidFill>
                <a:srgbClr val="00355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853A51-5AB5-F3EA-7A9D-F4C951E88013}"/>
              </a:ext>
            </a:extLst>
          </p:cNvPr>
          <p:cNvSpPr txBox="1"/>
          <p:nvPr/>
        </p:nvSpPr>
        <p:spPr>
          <a:xfrm>
            <a:off x="574244" y="3429000"/>
            <a:ext cx="32290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Engagement paired with education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Translation/interpretation provided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Refreshments and food (culturally appropriate during major religious holidays) provided depending on timing of event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Family-friendly design</a:t>
            </a:r>
            <a:endParaRPr lang="en-US" sz="1800">
              <a:solidFill>
                <a:srgbClr val="003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975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BC7E-8F3A-EBB4-76FF-5E2A255FA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36B621FD-88E3-FE97-6B29-0718CBEF5A2D}"/>
              </a:ext>
            </a:extLst>
          </p:cNvPr>
          <p:cNvSpPr/>
          <p:nvPr/>
        </p:nvSpPr>
        <p:spPr>
          <a:xfrm>
            <a:off x="9973232" y="4442412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0A0B93-8546-B262-D34F-6EA0A18B1C99}"/>
              </a:ext>
            </a:extLst>
          </p:cNvPr>
          <p:cNvSpPr/>
          <p:nvPr/>
        </p:nvSpPr>
        <p:spPr>
          <a:xfrm>
            <a:off x="6795730" y="4453698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62A3F8-261E-FF48-FC38-4777067762F0}"/>
              </a:ext>
            </a:extLst>
          </p:cNvPr>
          <p:cNvSpPr/>
          <p:nvPr/>
        </p:nvSpPr>
        <p:spPr>
          <a:xfrm>
            <a:off x="4018056" y="4476192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F89F3-FF15-C871-A8DB-09F66653CA17}"/>
              </a:ext>
            </a:extLst>
          </p:cNvPr>
          <p:cNvSpPr/>
          <p:nvPr/>
        </p:nvSpPr>
        <p:spPr>
          <a:xfrm>
            <a:off x="1047609" y="4411644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7F24C9-0117-CE65-477E-BBD08CFF773D}"/>
              </a:ext>
            </a:extLst>
          </p:cNvPr>
          <p:cNvSpPr/>
          <p:nvPr/>
        </p:nvSpPr>
        <p:spPr>
          <a:xfrm>
            <a:off x="8974014" y="1640694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EB76FB8-0FC0-ACBB-10A6-D327E07C10B7}"/>
              </a:ext>
            </a:extLst>
          </p:cNvPr>
          <p:cNvSpPr/>
          <p:nvPr/>
        </p:nvSpPr>
        <p:spPr>
          <a:xfrm>
            <a:off x="5499750" y="1640901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FF9BAB-5B8C-CC38-5DBA-84EA48215BBE}"/>
              </a:ext>
            </a:extLst>
          </p:cNvPr>
          <p:cNvSpPr/>
          <p:nvPr/>
        </p:nvSpPr>
        <p:spPr>
          <a:xfrm>
            <a:off x="2025486" y="1640694"/>
            <a:ext cx="999218" cy="999218"/>
          </a:xfrm>
          <a:prstGeom prst="ellipse">
            <a:avLst/>
          </a:prstGeom>
          <a:solidFill>
            <a:srgbClr val="E8ED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C5C32-5C8E-9C45-CD65-94CD2125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DD13B4-0907-8B1F-07C4-E772B523515D}"/>
              </a:ext>
            </a:extLst>
          </p:cNvPr>
          <p:cNvCxnSpPr>
            <a:cxnSpLocks/>
          </p:cNvCxnSpPr>
          <p:nvPr/>
        </p:nvCxnSpPr>
        <p:spPr>
          <a:xfrm>
            <a:off x="1217901" y="1506115"/>
            <a:ext cx="5369832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7BA1F85-7729-C761-5224-B13D0556D758}"/>
              </a:ext>
            </a:extLst>
          </p:cNvPr>
          <p:cNvSpPr txBox="1"/>
          <p:nvPr/>
        </p:nvSpPr>
        <p:spPr>
          <a:xfrm>
            <a:off x="3832697" y="811574"/>
            <a:ext cx="105156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  <a:spcAft>
                <a:spcPts val="800"/>
              </a:spcAft>
            </a:pPr>
            <a:r>
              <a:rPr lang="en-US" sz="2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Tools—Tailored to Audience and Project</a:t>
            </a:r>
          </a:p>
        </p:txBody>
      </p:sp>
      <p:pic>
        <p:nvPicPr>
          <p:cNvPr id="3" name="Graphic 2" descr="Online meeting with solid fill">
            <a:extLst>
              <a:ext uri="{FF2B5EF4-FFF2-40B4-BE49-F238E27FC236}">
                <a16:creationId xmlns:a16="http://schemas.microsoft.com/office/drawing/2014/main" id="{B1E01567-EAEE-D68E-73AE-6105315F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159" y="1725719"/>
            <a:ext cx="914400" cy="914400"/>
          </a:xfrm>
          <a:prstGeom prst="rect">
            <a:avLst/>
          </a:prstGeom>
        </p:spPr>
      </p:pic>
      <p:pic>
        <p:nvPicPr>
          <p:cNvPr id="4" name="Graphic 3" descr="Boardroom with solid fill">
            <a:extLst>
              <a:ext uri="{FF2B5EF4-FFF2-40B4-BE49-F238E27FC236}">
                <a16:creationId xmlns:a16="http://schemas.microsoft.com/office/drawing/2014/main" id="{93247B9E-05AF-FCAD-B49B-8CF5A292C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7895" y="1725512"/>
            <a:ext cx="914400" cy="914400"/>
          </a:xfrm>
          <a:prstGeom prst="rect">
            <a:avLst/>
          </a:prstGeom>
        </p:spPr>
      </p:pic>
      <p:pic>
        <p:nvPicPr>
          <p:cNvPr id="5" name="Graphic 4" descr="Printer with solid fill">
            <a:extLst>
              <a:ext uri="{FF2B5EF4-FFF2-40B4-BE49-F238E27FC236}">
                <a16:creationId xmlns:a16="http://schemas.microsoft.com/office/drawing/2014/main" id="{A7238870-2858-AABD-A197-E9EA0A17B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1168" y="1780138"/>
            <a:ext cx="784909" cy="784909"/>
          </a:xfrm>
          <a:prstGeom prst="rect">
            <a:avLst/>
          </a:prstGeom>
        </p:spPr>
      </p:pic>
      <p:pic>
        <p:nvPicPr>
          <p:cNvPr id="7" name="Graphic 6" descr="Open envelope with solid fill">
            <a:extLst>
              <a:ext uri="{FF2B5EF4-FFF2-40B4-BE49-F238E27FC236}">
                <a16:creationId xmlns:a16="http://schemas.microsoft.com/office/drawing/2014/main" id="{1CF7E0EF-D1C2-41FF-88BE-429B8389D5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9372" y="4411644"/>
            <a:ext cx="875693" cy="875693"/>
          </a:xfrm>
          <a:prstGeom prst="rect">
            <a:avLst/>
          </a:prstGeom>
        </p:spPr>
      </p:pic>
      <p:pic>
        <p:nvPicPr>
          <p:cNvPr id="9" name="Graphic 8" descr="Programmer male with solid fill">
            <a:extLst>
              <a:ext uri="{FF2B5EF4-FFF2-40B4-BE49-F238E27FC236}">
                <a16:creationId xmlns:a16="http://schemas.microsoft.com/office/drawing/2014/main" id="{95E8F84F-919F-3CDD-0532-7ABF4CEF2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60465" y="4437485"/>
            <a:ext cx="914400" cy="914400"/>
          </a:xfrm>
          <a:prstGeom prst="rect">
            <a:avLst/>
          </a:prstGeom>
        </p:spPr>
      </p:pic>
      <p:pic>
        <p:nvPicPr>
          <p:cNvPr id="10" name="Graphic 9" descr="Megaphone1 with solid fill">
            <a:extLst>
              <a:ext uri="{FF2B5EF4-FFF2-40B4-BE49-F238E27FC236}">
                <a16:creationId xmlns:a16="http://schemas.microsoft.com/office/drawing/2014/main" id="{35BF379C-B942-28B6-F18F-24BC454205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40917" y="4512742"/>
            <a:ext cx="914400" cy="914400"/>
          </a:xfrm>
          <a:prstGeom prst="rect">
            <a:avLst/>
          </a:prstGeom>
        </p:spPr>
      </p:pic>
      <p:pic>
        <p:nvPicPr>
          <p:cNvPr id="12" name="Graphic 11" descr="Online Network with solid fill">
            <a:extLst>
              <a:ext uri="{FF2B5EF4-FFF2-40B4-BE49-F238E27FC236}">
                <a16:creationId xmlns:a16="http://schemas.microsoft.com/office/drawing/2014/main" id="{68C50501-C861-A78D-EC62-2179E27DE1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3441" y="4537422"/>
            <a:ext cx="839252" cy="839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271DE-6D91-29F5-3407-F6B6D78C0F82}"/>
              </a:ext>
            </a:extLst>
          </p:cNvPr>
          <p:cNvSpPr txBox="1"/>
          <p:nvPr/>
        </p:nvSpPr>
        <p:spPr>
          <a:xfrm>
            <a:off x="424585" y="2732737"/>
            <a:ext cx="40930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person engagement</a:t>
            </a:r>
          </a:p>
          <a:p>
            <a:pPr algn="ctr">
              <a:spcBef>
                <a:spcPts val="600"/>
              </a:spcBef>
            </a:pPr>
            <a:r>
              <a:rPr lang="en-US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Meetings, listening sessions, briefings, panel discussions, and pop-ups</a:t>
            </a:r>
          </a:p>
          <a:p>
            <a:pPr algn="ctr">
              <a:spcBef>
                <a:spcPts val="600"/>
              </a:spcBef>
            </a:pPr>
            <a:r>
              <a:rPr lang="en-US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 led community conversations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19843-7DE1-75E2-D429-478314A21AB3}"/>
              </a:ext>
            </a:extLst>
          </p:cNvPr>
          <p:cNvSpPr txBox="1"/>
          <p:nvPr/>
        </p:nvSpPr>
        <p:spPr>
          <a:xfrm>
            <a:off x="4421062" y="2727873"/>
            <a:ext cx="3181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engagement </a:t>
            </a:r>
            <a:r>
              <a:rPr lang="en-US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18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omment form, surveys, virtual meetings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71179-8797-82B1-5C64-CCA9C3803B3C}"/>
              </a:ext>
            </a:extLst>
          </p:cNvPr>
          <p:cNvSpPr txBox="1"/>
          <p:nvPr/>
        </p:nvSpPr>
        <p:spPr>
          <a:xfrm>
            <a:off x="8275041" y="2727873"/>
            <a:ext cx="23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Printed materials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B2A4C-FC88-0C25-AFA5-F975C9DCAB1C}"/>
              </a:ext>
            </a:extLst>
          </p:cNvPr>
          <p:cNvSpPr txBox="1"/>
          <p:nvPr/>
        </p:nvSpPr>
        <p:spPr>
          <a:xfrm>
            <a:off x="218779" y="5464124"/>
            <a:ext cx="2656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Citywide postcard mailout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F5FE08-E680-26AB-6591-B631EFC11518}"/>
              </a:ext>
            </a:extLst>
          </p:cNvPr>
          <p:cNvSpPr txBox="1"/>
          <p:nvPr/>
        </p:nvSpPr>
        <p:spPr>
          <a:xfrm>
            <a:off x="2926878" y="5471407"/>
            <a:ext cx="3181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946FB-931A-B643-BD68-4BD864FE74C4}"/>
              </a:ext>
            </a:extLst>
          </p:cNvPr>
          <p:cNvSpPr txBox="1"/>
          <p:nvPr/>
        </p:nvSpPr>
        <p:spPr>
          <a:xfrm>
            <a:off x="8907330" y="5406003"/>
            <a:ext cx="3181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updates </a:t>
            </a:r>
            <a:r>
              <a:rPr lang="en-US" sz="18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via citywide </a:t>
            </a:r>
            <a:r>
              <a:rPr lang="en-US" sz="180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eNews</a:t>
            </a:r>
            <a:r>
              <a:rPr lang="en-US" sz="18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releases and videos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AF9DAA-86D7-0F17-4370-DE1E4BA833B5}"/>
              </a:ext>
            </a:extLst>
          </p:cNvPr>
          <p:cNvSpPr txBox="1"/>
          <p:nvPr/>
        </p:nvSpPr>
        <p:spPr>
          <a:xfrm>
            <a:off x="5723942" y="5441630"/>
            <a:ext cx="3181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6174772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21A123-6D97-BE6C-8B7C-2D5E89EE5316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B9EE5A-8B86-9543-3A87-CB6B591C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Arlandria-</a:t>
            </a:r>
            <a:r>
              <a:rPr lang="en-US" sz="7200" b="1" err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Chirilagua</a:t>
            </a:r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63765-C5B7-038E-7221-FF126D839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Small Area Plan</a:t>
            </a:r>
          </a:p>
        </p:txBody>
      </p:sp>
    </p:spTree>
    <p:extLst>
      <p:ext uri="{BB962C8B-B14F-4D97-AF65-F5344CB8AC3E}">
        <p14:creationId xmlns:p14="http://schemas.microsoft.com/office/powerpoint/2010/main" val="143137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68D660-522E-B7D4-A40A-6151AD5301F8}"/>
              </a:ext>
            </a:extLst>
          </p:cNvPr>
          <p:cNvSpPr/>
          <p:nvPr/>
        </p:nvSpPr>
        <p:spPr>
          <a:xfrm>
            <a:off x="990600" y="1843088"/>
            <a:ext cx="6381750" cy="4802187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E1A370-26DA-703C-3078-740DF9FC5552}"/>
              </a:ext>
            </a:extLst>
          </p:cNvPr>
          <p:cNvSpPr/>
          <p:nvPr/>
        </p:nvSpPr>
        <p:spPr>
          <a:xfrm>
            <a:off x="838200" y="1690688"/>
            <a:ext cx="6381750" cy="4802187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43630F-B2D2-722B-EB84-F73CED9EE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473" y="4787849"/>
            <a:ext cx="4952202" cy="13255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COVID-19 pandemic (re)shaped engagement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Expanded use of WhatsApp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Ready to Rent initiative</a:t>
            </a:r>
          </a:p>
          <a:p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F6946-C007-4472-56DA-27FF2C5B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940" y="4240121"/>
            <a:ext cx="3744557" cy="2252823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9BCBF-6AC7-ED74-D491-701D6486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941" y="1690688"/>
            <a:ext cx="3744556" cy="2270455"/>
          </a:xfrm>
          <a:prstGeom prst="round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7929AB-BE0D-3734-F07E-EADE2DB3A3E7}"/>
              </a:ext>
            </a:extLst>
          </p:cNvPr>
          <p:cNvCxnSpPr>
            <a:cxnSpLocks/>
          </p:cNvCxnSpPr>
          <p:nvPr/>
        </p:nvCxnSpPr>
        <p:spPr>
          <a:xfrm>
            <a:off x="1085850" y="1481328"/>
            <a:ext cx="2076450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A8D5A433-B575-6ED2-902A-98974D9D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3B140-2448-6C25-BED5-863EBE61A3BB}"/>
              </a:ext>
            </a:extLst>
          </p:cNvPr>
          <p:cNvSpPr txBox="1"/>
          <p:nvPr/>
        </p:nvSpPr>
        <p:spPr>
          <a:xfrm>
            <a:off x="1399546" y="2007563"/>
            <a:ext cx="5144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5CB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Spanish first approach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enabled by state funding</a:t>
            </a:r>
            <a:endParaRPr lang="en-US" sz="2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C6307-4AAD-8C8F-2ED8-EB83C2DA795A}"/>
              </a:ext>
            </a:extLst>
          </p:cNvPr>
          <p:cNvSpPr txBox="1"/>
          <p:nvPr/>
        </p:nvSpPr>
        <p:spPr>
          <a:xfrm>
            <a:off x="1591473" y="2759070"/>
            <a:ext cx="4952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Bilingual materials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Spanish-speaking staff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conversations coordinated by local partners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08A1A-090B-D8D2-B20F-53011EE30722}"/>
              </a:ext>
            </a:extLst>
          </p:cNvPr>
          <p:cNvSpPr txBox="1"/>
          <p:nvPr/>
        </p:nvSpPr>
        <p:spPr>
          <a:xfrm>
            <a:off x="1399546" y="4300497"/>
            <a:ext cx="4744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5CB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considerations</a:t>
            </a:r>
            <a:endParaRPr lang="en-US" sz="20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CA21C-A0A3-6629-A072-3908FB0B2D76}"/>
              </a:ext>
            </a:extLst>
          </p:cNvPr>
          <p:cNvSpPr/>
          <p:nvPr/>
        </p:nvSpPr>
        <p:spPr>
          <a:xfrm>
            <a:off x="245374" y="2647950"/>
            <a:ext cx="4761735" cy="4062983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DA2E41-E262-C15F-2496-B0D6EC9FF138}"/>
              </a:ext>
            </a:extLst>
          </p:cNvPr>
          <p:cNvSpPr/>
          <p:nvPr/>
        </p:nvSpPr>
        <p:spPr>
          <a:xfrm>
            <a:off x="2969900" y="2385340"/>
            <a:ext cx="1785684" cy="1275969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62D11E-6017-F5C6-80A6-23EE01B9D204}"/>
              </a:ext>
            </a:extLst>
          </p:cNvPr>
          <p:cNvSpPr/>
          <p:nvPr/>
        </p:nvSpPr>
        <p:spPr>
          <a:xfrm>
            <a:off x="245375" y="147067"/>
            <a:ext cx="4096712" cy="3834384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BC1B6B-4FBD-6AA6-2377-18CD68556F81}"/>
              </a:ext>
            </a:extLst>
          </p:cNvPr>
          <p:cNvSpPr/>
          <p:nvPr/>
        </p:nvSpPr>
        <p:spPr>
          <a:xfrm>
            <a:off x="6886509" y="133350"/>
            <a:ext cx="5060117" cy="3162824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FB7D4F-EFE4-BB60-47EA-6668B5CF4890}"/>
              </a:ext>
            </a:extLst>
          </p:cNvPr>
          <p:cNvSpPr/>
          <p:nvPr/>
        </p:nvSpPr>
        <p:spPr>
          <a:xfrm>
            <a:off x="7184891" y="2085974"/>
            <a:ext cx="4761735" cy="4638675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C2B2594-2415-8A00-1A0C-3E12D7F64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/>
          <a:stretch/>
        </p:blipFill>
        <p:spPr>
          <a:xfrm>
            <a:off x="538402" y="753451"/>
            <a:ext cx="3340109" cy="2958320"/>
          </a:xfrm>
          <a:ln w="57150">
            <a:solidFill>
              <a:schemeClr val="bg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035728-4265-E4AD-D95A-9C945DDAE0C5}"/>
              </a:ext>
            </a:extLst>
          </p:cNvPr>
          <p:cNvSpPr/>
          <p:nvPr/>
        </p:nvSpPr>
        <p:spPr>
          <a:xfrm>
            <a:off x="7472616" y="3078531"/>
            <a:ext cx="1785684" cy="1275969"/>
          </a:xfrm>
          <a:prstGeom prst="roundRect">
            <a:avLst/>
          </a:prstGeom>
          <a:solidFill>
            <a:srgbClr val="429D5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28376B-8F85-E491-C058-AE7F3197F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12"/>
          <a:stretch/>
        </p:blipFill>
        <p:spPr>
          <a:xfrm>
            <a:off x="422141" y="3560276"/>
            <a:ext cx="4169781" cy="28142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26" name="EB48EAE1-026C-4757-81D8-90974D0C4452" descr="IMG_0648.jpg">
            <a:extLst>
              <a:ext uri="{FF2B5EF4-FFF2-40B4-BE49-F238E27FC236}">
                <a16:creationId xmlns:a16="http://schemas.microsoft.com/office/drawing/2014/main" id="{B3404967-A8E1-9EE6-67C4-73EA51467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r="11669"/>
          <a:stretch/>
        </p:blipFill>
        <p:spPr bwMode="auto">
          <a:xfrm>
            <a:off x="8758226" y="2795632"/>
            <a:ext cx="3011633" cy="336870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188D668B-CB92-AEA0-EA5B-2F03BFDB8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" b="7227"/>
          <a:stretch/>
        </p:blipFill>
        <p:spPr>
          <a:xfrm>
            <a:off x="3467008" y="149475"/>
            <a:ext cx="3954547" cy="26461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 descr="A group of people standing around a table with papers on it&#10;&#10;AI-generated content may be incorrect.">
            <a:extLst>
              <a:ext uri="{FF2B5EF4-FFF2-40B4-BE49-F238E27FC236}">
                <a16:creationId xmlns:a16="http://schemas.microsoft.com/office/drawing/2014/main" id="{8A2F80AF-6420-B049-6DA3-0155EB6D7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2" r="5793"/>
          <a:stretch/>
        </p:blipFill>
        <p:spPr>
          <a:xfrm>
            <a:off x="4390749" y="3842115"/>
            <a:ext cx="4367477" cy="287373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8F6CE3B4-D911-4718-E4AA-1CC3F8650A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49" y="326964"/>
            <a:ext cx="3951514" cy="296363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 descr="A group of people writing on paper&#10;&#10;AI-generated content may be incorrect.">
            <a:extLst>
              <a:ext uri="{FF2B5EF4-FFF2-40B4-BE49-F238E27FC236}">
                <a16:creationId xmlns:a16="http://schemas.microsoft.com/office/drawing/2014/main" id="{71E2A125-B55F-B6FC-F3FD-A3F80D249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73" y="2275014"/>
            <a:ext cx="3919945" cy="22049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5990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ABC35-D556-8BC6-9666-15038ED0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79084C-1C30-2A1B-69DB-E3C05790EACF}"/>
              </a:ext>
            </a:extLst>
          </p:cNvPr>
          <p:cNvSpPr/>
          <p:nvPr/>
        </p:nvSpPr>
        <p:spPr>
          <a:xfrm>
            <a:off x="-306041" y="3436069"/>
            <a:ext cx="8405012" cy="1126405"/>
          </a:xfrm>
          <a:prstGeom prst="roundRect">
            <a:avLst/>
          </a:prstGeom>
          <a:solidFill>
            <a:srgbClr val="F5CB5C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F8CA9F-F2DD-0226-3EE1-311FC7ED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7200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Alexandria West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A6AFF-D9ED-4C1D-D5FD-3B4F387B5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rgbClr val="00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Small Area Plan</a:t>
            </a:r>
          </a:p>
        </p:txBody>
      </p:sp>
    </p:spTree>
    <p:extLst>
      <p:ext uri="{BB962C8B-B14F-4D97-AF65-F5344CB8AC3E}">
        <p14:creationId xmlns:p14="http://schemas.microsoft.com/office/powerpoint/2010/main" val="191015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6629-3467-CD50-678C-F825FEBF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30F938-15D9-8262-B0E4-5D1DC8292F10}"/>
              </a:ext>
            </a:extLst>
          </p:cNvPr>
          <p:cNvSpPr/>
          <p:nvPr/>
        </p:nvSpPr>
        <p:spPr>
          <a:xfrm>
            <a:off x="838200" y="4117833"/>
            <a:ext cx="10261651" cy="2271711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68FABB-BAA5-62C4-E391-0DF3397F557A}"/>
              </a:ext>
            </a:extLst>
          </p:cNvPr>
          <p:cNvSpPr/>
          <p:nvPr/>
        </p:nvSpPr>
        <p:spPr>
          <a:xfrm>
            <a:off x="838200" y="1647826"/>
            <a:ext cx="10261651" cy="2359970"/>
          </a:xfrm>
          <a:prstGeom prst="roundRect">
            <a:avLst/>
          </a:prstGeom>
          <a:solidFill>
            <a:srgbClr val="00355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8CF5D0-FEB7-6708-1230-A120D34783C5}"/>
              </a:ext>
            </a:extLst>
          </p:cNvPr>
          <p:cNvCxnSpPr>
            <a:cxnSpLocks/>
          </p:cNvCxnSpPr>
          <p:nvPr/>
        </p:nvCxnSpPr>
        <p:spPr>
          <a:xfrm>
            <a:off x="987374" y="1395603"/>
            <a:ext cx="2270176" cy="0"/>
          </a:xfrm>
          <a:prstGeom prst="line">
            <a:avLst/>
          </a:prstGeom>
          <a:ln w="38100">
            <a:solidFill>
              <a:srgbClr val="F5CB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B3BA4AC-B06C-B909-08B4-411F1380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rgbClr val="0335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B27EB-5602-91E4-EF21-2DC40DCACC27}"/>
              </a:ext>
            </a:extLst>
          </p:cNvPr>
          <p:cNvSpPr txBox="1"/>
          <p:nvPr/>
        </p:nvSpPr>
        <p:spPr>
          <a:xfrm>
            <a:off x="1092149" y="2492452"/>
            <a:ext cx="3073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>
                <a:solidFill>
                  <a:srgbClr val="F5CB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Culturally Sensitive and Targeted Engagement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04FFD-580F-23D1-0395-50F76F8D7B66}"/>
              </a:ext>
            </a:extLst>
          </p:cNvPr>
          <p:cNvSpPr txBox="1"/>
          <p:nvPr/>
        </p:nvSpPr>
        <p:spPr>
          <a:xfrm>
            <a:off x="1092149" y="4764163"/>
            <a:ext cx="3073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>
                <a:solidFill>
                  <a:srgbClr val="F5CB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Variety of In-Person and Online Strategies</a:t>
            </a:r>
            <a:endParaRPr lang="en-US" sz="1800" b="1">
              <a:solidFill>
                <a:srgbClr val="F5CB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3BEF8-A2AC-780C-B754-0633B545B4D0}"/>
              </a:ext>
            </a:extLst>
          </p:cNvPr>
          <p:cNvSpPr txBox="1"/>
          <p:nvPr/>
        </p:nvSpPr>
        <p:spPr>
          <a:xfrm>
            <a:off x="4166100" y="1846122"/>
            <a:ext cx="6606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 funding enabled broader community engagement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Competitive grants issued to six community partners with diverse stakeholders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Translation and interpretation available in Spanish, Amharic, Arabic, Dari, and Pashto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26313-1E0C-89BE-E179-0AC4B5D97E39}"/>
              </a:ext>
            </a:extLst>
          </p:cNvPr>
          <p:cNvSpPr txBox="1"/>
          <p:nvPr/>
        </p:nvSpPr>
        <p:spPr>
          <a:xfrm>
            <a:off x="4166100" y="4438080"/>
            <a:ext cx="66066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Goal of ensuring an equitable and inclusive process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Meetings and pop-ups at a variety of times and locations throughout the Plan area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All engagement materials and feedback 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</a:t>
            </a:r>
            <a:r>
              <a:rPr lang="en-US" sz="2000" b="0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posted to the project website and shared with the community</a:t>
            </a:r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4d4ea936-2b9c-4e48-b7f3-3520836a33e8" xsi:nil="true"/>
    <lcf76f155ced4ddcb4097134ff3c332f xmlns="4d4ea936-2b9c-4e48-b7f3-3520836a33e8">
      <Terms xmlns="http://schemas.microsoft.com/office/infopath/2007/PartnerControls"/>
    </lcf76f155ced4ddcb4097134ff3c332f>
    <TaxCatchAll xmlns="b64c5b92-d5ad-4ead-be81-2189f59e479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B952BE839D8448189814639E989A6" ma:contentTypeVersion="16" ma:contentTypeDescription="Create a new document." ma:contentTypeScope="" ma:versionID="dd53d8cba6bc7afd63918cba85283ea5">
  <xsd:schema xmlns:xsd="http://www.w3.org/2001/XMLSchema" xmlns:xs="http://www.w3.org/2001/XMLSchema" xmlns:p="http://schemas.microsoft.com/office/2006/metadata/properties" xmlns:ns2="4d4ea936-2b9c-4e48-b7f3-3520836a33e8" xmlns:ns3="f23ea6f0-dcdd-4766-a924-4fd70cabbf20" xmlns:ns4="b64c5b92-d5ad-4ead-be81-2189f59e479a" targetNamespace="http://schemas.microsoft.com/office/2006/metadata/properties" ma:root="true" ma:fieldsID="5a922e2e3bb4a602dd9820b97658451f" ns2:_="" ns3:_="" ns4:_="">
    <xsd:import namespace="4d4ea936-2b9c-4e48-b7f3-3520836a33e8"/>
    <xsd:import namespace="f23ea6f0-dcdd-4766-a924-4fd70cabbf20"/>
    <xsd:import namespace="b64c5b92-d5ad-4ead-be81-2189f59e4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ea936-2b9c-4e48-b7f3-3520836a33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017e1f3-aeef-4649-9fdf-991f2d0456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Notes" ma:index="22" nillable="true" ma:displayName="Notes" ma:description="Quick notes on documents uploaded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ea6f0-dcdd-4766-a924-4fd70cabbf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c5b92-d5ad-4ead-be81-2189f59e479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0ee76d5-7c8b-4c2a-b914-245517ca146b}" ma:internalName="TaxCatchAll" ma:showField="CatchAllData" ma:web="f23ea6f0-dcdd-4766-a924-4fd70cabb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B9713F-4804-40BB-91BD-76860AF870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F19C4C-60A9-4885-B6A0-D06E039DAA4C}">
  <ds:schemaRefs>
    <ds:schemaRef ds:uri="4d4ea936-2b9c-4e48-b7f3-3520836a33e8"/>
    <ds:schemaRef ds:uri="b64c5b92-d5ad-4ead-be81-2189f59e479a"/>
    <ds:schemaRef ds:uri="f23ea6f0-dcdd-4766-a924-4fd70cabbf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E0E19-E675-4D32-8B5F-AB2EF088CF73}">
  <ds:schemaRefs>
    <ds:schemaRef ds:uri="4d4ea936-2b9c-4e48-b7f3-3520836a33e8"/>
    <ds:schemaRef ds:uri="b64c5b92-d5ad-4ead-be81-2189f59e479a"/>
    <ds:schemaRef ds:uri="f23ea6f0-dcdd-4766-a924-4fd70cabbf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Community   Engagement and Housing City of Alexandria, VA</vt:lpstr>
      <vt:lpstr>Approach</vt:lpstr>
      <vt:lpstr>Approach</vt:lpstr>
      <vt:lpstr>Approach</vt:lpstr>
      <vt:lpstr>Arlandria-Chirilagua </vt:lpstr>
      <vt:lpstr>Approach</vt:lpstr>
      <vt:lpstr>PowerPoint Presentation</vt:lpstr>
      <vt:lpstr> Alexandria West </vt:lpstr>
      <vt:lpstr>Approach</vt:lpstr>
      <vt:lpstr>PowerPoint Presentation</vt:lpstr>
      <vt:lpstr> Housing 2040</vt:lpstr>
      <vt:lpstr>PowerPoint Presentation</vt:lpstr>
      <vt:lpstr>PowerPoint Presentation</vt:lpstr>
      <vt:lpstr>Youth</vt:lpstr>
      <vt:lpstr>Impact of Engagement</vt:lpstr>
      <vt:lpstr>PowerPoint Presentation</vt:lpstr>
      <vt:lpstr>Q&amp;A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2025-05-21T18:34:59Z</dcterms:created>
  <dcterms:modified xsi:type="dcterms:W3CDTF">2025-06-06T19:30:37Z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0x010100AA3B952BE839D8448189814639E989A6</vt:lpwstr>
  </property>
  <property fmtid="{D5CDD505-2E9C-101B-9397-08002B2CF9AE}" pid="3" name="MediaServiceImageTags">
    <vt:lpwstr/>
  </property>
</Properties>
</file>