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9" r:id="rId5"/>
    <p:sldId id="274" r:id="rId6"/>
    <p:sldId id="268" r:id="rId7"/>
    <p:sldId id="258" r:id="rId8"/>
    <p:sldId id="269" r:id="rId9"/>
    <p:sldId id="271" r:id="rId10"/>
    <p:sldId id="272" r:id="rId11"/>
    <p:sldId id="273" r:id="rId12"/>
    <p:sldId id="276" r:id="rId13"/>
    <p:sldId id="277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A5D"/>
    <a:srgbClr val="002060"/>
    <a:srgbClr val="D9F0F8"/>
    <a:srgbClr val="99BBD5"/>
    <a:srgbClr val="002B3C"/>
    <a:srgbClr val="8D8AAF"/>
    <a:srgbClr val="658E1E"/>
    <a:srgbClr val="FADD99"/>
    <a:srgbClr val="D8B4AC"/>
    <a:srgbClr val="9E4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04ED7C-8BE7-4B22-9D0E-75C58C3FC1DE}" v="41" dt="2025-06-10T00:16:57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38"/>
    <p:restoredTop sz="94694"/>
  </p:normalViewPr>
  <p:slideViewPr>
    <p:cSldViewPr snapToGrid="0">
      <p:cViewPr varScale="1">
        <p:scale>
          <a:sx n="150" d="100"/>
          <a:sy n="150" d="100"/>
        </p:scale>
        <p:origin x="93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t, Amanda" userId="f2cb1c1d-43f0-4e0a-b88e-526da7e4deb2" providerId="ADAL" clId="{EF04ED7C-8BE7-4B22-9D0E-75C58C3FC1DE}"/>
    <pc:docChg chg="undo custSel addSld delSld modSld sldOrd">
      <pc:chgData name="Best, Amanda" userId="f2cb1c1d-43f0-4e0a-b88e-526da7e4deb2" providerId="ADAL" clId="{EF04ED7C-8BE7-4B22-9D0E-75C58C3FC1DE}" dt="2025-06-10T00:42:23.492" v="3741" actId="2711"/>
      <pc:docMkLst>
        <pc:docMk/>
      </pc:docMkLst>
      <pc:sldChg chg="del">
        <pc:chgData name="Best, Amanda" userId="f2cb1c1d-43f0-4e0a-b88e-526da7e4deb2" providerId="ADAL" clId="{EF04ED7C-8BE7-4B22-9D0E-75C58C3FC1DE}" dt="2025-06-05T19:09:14.109" v="276" actId="47"/>
        <pc:sldMkLst>
          <pc:docMk/>
          <pc:sldMk cId="2255824473" sldId="256"/>
        </pc:sldMkLst>
      </pc:sldChg>
      <pc:sldChg chg="addSp modSp del mod">
        <pc:chgData name="Best, Amanda" userId="f2cb1c1d-43f0-4e0a-b88e-526da7e4deb2" providerId="ADAL" clId="{EF04ED7C-8BE7-4B22-9D0E-75C58C3FC1DE}" dt="2025-06-06T22:23:16.443" v="2637" actId="2696"/>
        <pc:sldMkLst>
          <pc:docMk/>
          <pc:sldMk cId="2003324454" sldId="257"/>
        </pc:sldMkLst>
      </pc:sldChg>
      <pc:sldChg chg="delSp modSp mod">
        <pc:chgData name="Best, Amanda" userId="f2cb1c1d-43f0-4e0a-b88e-526da7e4deb2" providerId="ADAL" clId="{EF04ED7C-8BE7-4B22-9D0E-75C58C3FC1DE}" dt="2025-06-10T00:30:20.895" v="3702" actId="20577"/>
        <pc:sldMkLst>
          <pc:docMk/>
          <pc:sldMk cId="369285558" sldId="258"/>
        </pc:sldMkLst>
        <pc:spChg chg="mod">
          <ac:chgData name="Best, Amanda" userId="f2cb1c1d-43f0-4e0a-b88e-526da7e4deb2" providerId="ADAL" clId="{EF04ED7C-8BE7-4B22-9D0E-75C58C3FC1DE}" dt="2025-06-09T23:35:29.356" v="2958" actId="14100"/>
          <ac:spMkLst>
            <pc:docMk/>
            <pc:sldMk cId="369285558" sldId="258"/>
            <ac:spMk id="14" creationId="{1F66DA81-3327-4B41-23DF-B50941B482C2}"/>
          </ac:spMkLst>
        </pc:spChg>
        <pc:spChg chg="mod">
          <ac:chgData name="Best, Amanda" userId="f2cb1c1d-43f0-4e0a-b88e-526da7e4deb2" providerId="ADAL" clId="{EF04ED7C-8BE7-4B22-9D0E-75C58C3FC1DE}" dt="2025-06-10T00:30:20.895" v="3702" actId="20577"/>
          <ac:spMkLst>
            <pc:docMk/>
            <pc:sldMk cId="369285558" sldId="258"/>
            <ac:spMk id="15" creationId="{D6A0527D-8BAB-A985-5C6A-64D908F60B3F}"/>
          </ac:spMkLst>
        </pc:spChg>
        <pc:cxnChg chg="mod">
          <ac:chgData name="Best, Amanda" userId="f2cb1c1d-43f0-4e0a-b88e-526da7e4deb2" providerId="ADAL" clId="{EF04ED7C-8BE7-4B22-9D0E-75C58C3FC1DE}" dt="2025-06-05T19:23:19.399" v="400" actId="1076"/>
          <ac:cxnSpMkLst>
            <pc:docMk/>
            <pc:sldMk cId="369285558" sldId="258"/>
            <ac:cxnSpMk id="27" creationId="{71A85A3D-E05A-427E-A8F9-DDE2A20266C1}"/>
          </ac:cxnSpMkLst>
        </pc:cxnChg>
      </pc:sldChg>
      <pc:sldChg chg="modSp mod ord">
        <pc:chgData name="Best, Amanda" userId="f2cb1c1d-43f0-4e0a-b88e-526da7e4deb2" providerId="ADAL" clId="{EF04ED7C-8BE7-4B22-9D0E-75C58C3FC1DE}" dt="2025-06-09T22:44:33.853" v="2716" actId="20577"/>
        <pc:sldMkLst>
          <pc:docMk/>
          <pc:sldMk cId="1811780906" sldId="259"/>
        </pc:sldMkLst>
        <pc:spChg chg="mod">
          <ac:chgData name="Best, Amanda" userId="f2cb1c1d-43f0-4e0a-b88e-526da7e4deb2" providerId="ADAL" clId="{EF04ED7C-8BE7-4B22-9D0E-75C58C3FC1DE}" dt="2025-06-09T22:44:33.853" v="2716" actId="20577"/>
          <ac:spMkLst>
            <pc:docMk/>
            <pc:sldMk cId="1811780906" sldId="259"/>
            <ac:spMk id="4" creationId="{64CF579F-D945-3621-D7AF-3E4F980A9B55}"/>
          </ac:spMkLst>
        </pc:spChg>
        <pc:spChg chg="mod">
          <ac:chgData name="Best, Amanda" userId="f2cb1c1d-43f0-4e0a-b88e-526da7e4deb2" providerId="ADAL" clId="{EF04ED7C-8BE7-4B22-9D0E-75C58C3FC1DE}" dt="2025-06-05T19:08:11.985" v="205" actId="20577"/>
          <ac:spMkLst>
            <pc:docMk/>
            <pc:sldMk cId="1811780906" sldId="259"/>
            <ac:spMk id="5" creationId="{9F08938C-5C25-BE51-9905-937D4F2B54C1}"/>
          </ac:spMkLst>
        </pc:spChg>
      </pc:sldChg>
      <pc:sldChg chg="del">
        <pc:chgData name="Best, Amanda" userId="f2cb1c1d-43f0-4e0a-b88e-526da7e4deb2" providerId="ADAL" clId="{EF04ED7C-8BE7-4B22-9D0E-75C58C3FC1DE}" dt="2025-06-05T20:02:40.643" v="2286" actId="2696"/>
        <pc:sldMkLst>
          <pc:docMk/>
          <pc:sldMk cId="3433004023" sldId="260"/>
        </pc:sldMkLst>
      </pc:sldChg>
      <pc:sldChg chg="addSp delSp modSp add del mod">
        <pc:chgData name="Best, Amanda" userId="f2cb1c1d-43f0-4e0a-b88e-526da7e4deb2" providerId="ADAL" clId="{EF04ED7C-8BE7-4B22-9D0E-75C58C3FC1DE}" dt="2025-06-09T22:52:23.786" v="2719" actId="47"/>
        <pc:sldMkLst>
          <pc:docMk/>
          <pc:sldMk cId="3891543299" sldId="261"/>
        </pc:sldMkLst>
      </pc:sldChg>
      <pc:sldChg chg="del">
        <pc:chgData name="Best, Amanda" userId="f2cb1c1d-43f0-4e0a-b88e-526da7e4deb2" providerId="ADAL" clId="{EF04ED7C-8BE7-4B22-9D0E-75C58C3FC1DE}" dt="2025-06-10T00:16:44.407" v="3621" actId="2696"/>
        <pc:sldMkLst>
          <pc:docMk/>
          <pc:sldMk cId="3587293401" sldId="262"/>
        </pc:sldMkLst>
      </pc:sldChg>
      <pc:sldChg chg="modSp del mod">
        <pc:chgData name="Best, Amanda" userId="f2cb1c1d-43f0-4e0a-b88e-526da7e4deb2" providerId="ADAL" clId="{EF04ED7C-8BE7-4B22-9D0E-75C58C3FC1DE}" dt="2025-06-10T00:16:34.449" v="3620" actId="2696"/>
        <pc:sldMkLst>
          <pc:docMk/>
          <pc:sldMk cId="4191436857" sldId="263"/>
        </pc:sldMkLst>
        <pc:spChg chg="mod">
          <ac:chgData name="Best, Amanda" userId="f2cb1c1d-43f0-4e0a-b88e-526da7e4deb2" providerId="ADAL" clId="{EF04ED7C-8BE7-4B22-9D0E-75C58C3FC1DE}" dt="2025-06-09T23:44:31.537" v="2986" actId="20577"/>
          <ac:spMkLst>
            <pc:docMk/>
            <pc:sldMk cId="4191436857" sldId="263"/>
            <ac:spMk id="6" creationId="{88C8B90D-4A0F-1C54-D7FE-EE65ABB3B360}"/>
          </ac:spMkLst>
        </pc:spChg>
        <pc:spChg chg="mod">
          <ac:chgData name="Best, Amanda" userId="f2cb1c1d-43f0-4e0a-b88e-526da7e4deb2" providerId="ADAL" clId="{EF04ED7C-8BE7-4B22-9D0E-75C58C3FC1DE}" dt="2025-06-10T00:15:05.468" v="3525" actId="20577"/>
          <ac:spMkLst>
            <pc:docMk/>
            <pc:sldMk cId="4191436857" sldId="263"/>
            <ac:spMk id="7" creationId="{A86413D9-A1BB-B4F8-DD4B-20B4E43498CA}"/>
          </ac:spMkLst>
        </pc:spChg>
      </pc:sldChg>
      <pc:sldChg chg="del">
        <pc:chgData name="Best, Amanda" userId="f2cb1c1d-43f0-4e0a-b88e-526da7e4deb2" providerId="ADAL" clId="{EF04ED7C-8BE7-4B22-9D0E-75C58C3FC1DE}" dt="2025-06-05T20:02:28.463" v="2284" actId="2696"/>
        <pc:sldMkLst>
          <pc:docMk/>
          <pc:sldMk cId="991388641" sldId="264"/>
        </pc:sldMkLst>
      </pc:sldChg>
      <pc:sldChg chg="modSp mod">
        <pc:chgData name="Best, Amanda" userId="f2cb1c1d-43f0-4e0a-b88e-526da7e4deb2" providerId="ADAL" clId="{EF04ED7C-8BE7-4B22-9D0E-75C58C3FC1DE}" dt="2025-06-10T00:17:07.919" v="3676" actId="1076"/>
        <pc:sldMkLst>
          <pc:docMk/>
          <pc:sldMk cId="144342218" sldId="265"/>
        </pc:sldMkLst>
        <pc:spChg chg="mod">
          <ac:chgData name="Best, Amanda" userId="f2cb1c1d-43f0-4e0a-b88e-526da7e4deb2" providerId="ADAL" clId="{EF04ED7C-8BE7-4B22-9D0E-75C58C3FC1DE}" dt="2025-06-10T00:17:07.919" v="3676" actId="1076"/>
          <ac:spMkLst>
            <pc:docMk/>
            <pc:sldMk cId="144342218" sldId="265"/>
            <ac:spMk id="7" creationId="{988F917D-F458-C864-1023-A208CB7E72AA}"/>
          </ac:spMkLst>
        </pc:spChg>
      </pc:sldChg>
      <pc:sldChg chg="del">
        <pc:chgData name="Best, Amanda" userId="f2cb1c1d-43f0-4e0a-b88e-526da7e4deb2" providerId="ADAL" clId="{EF04ED7C-8BE7-4B22-9D0E-75C58C3FC1DE}" dt="2025-06-05T20:02:31.930" v="2285" actId="2696"/>
        <pc:sldMkLst>
          <pc:docMk/>
          <pc:sldMk cId="3444197219" sldId="266"/>
        </pc:sldMkLst>
      </pc:sldChg>
      <pc:sldChg chg="addSp delSp modSp add del mod setBg">
        <pc:chgData name="Best, Amanda" userId="f2cb1c1d-43f0-4e0a-b88e-526da7e4deb2" providerId="ADAL" clId="{EF04ED7C-8BE7-4B22-9D0E-75C58C3FC1DE}" dt="2025-06-10T00:02:16.301" v="3131" actId="2696"/>
        <pc:sldMkLst>
          <pc:docMk/>
          <pc:sldMk cId="1631405012" sldId="267"/>
        </pc:sldMkLst>
        <pc:spChg chg="add mod">
          <ac:chgData name="Best, Amanda" userId="f2cb1c1d-43f0-4e0a-b88e-526da7e4deb2" providerId="ADAL" clId="{EF04ED7C-8BE7-4B22-9D0E-75C58C3FC1DE}" dt="2025-06-10T00:00:48.017" v="3105" actId="2711"/>
          <ac:spMkLst>
            <pc:docMk/>
            <pc:sldMk cId="1631405012" sldId="267"/>
            <ac:spMk id="4" creationId="{8D418C67-9EA6-7D85-676E-616695A2A45D}"/>
          </ac:spMkLst>
        </pc:spChg>
        <pc:spChg chg="add del mod">
          <ac:chgData name="Best, Amanda" userId="f2cb1c1d-43f0-4e0a-b88e-526da7e4deb2" providerId="ADAL" clId="{EF04ED7C-8BE7-4B22-9D0E-75C58C3FC1DE}" dt="2025-06-09T23:55:54.868" v="3087" actId="207"/>
          <ac:spMkLst>
            <pc:docMk/>
            <pc:sldMk cId="1631405012" sldId="267"/>
            <ac:spMk id="14" creationId="{B087DC6E-19A7-6EF7-3E0D-AD18FAAA9E1E}"/>
          </ac:spMkLst>
        </pc:spChg>
      </pc:sldChg>
      <pc:sldChg chg="addSp delSp modSp add mod modNotesTx">
        <pc:chgData name="Best, Amanda" userId="f2cb1c1d-43f0-4e0a-b88e-526da7e4deb2" providerId="ADAL" clId="{EF04ED7C-8BE7-4B22-9D0E-75C58C3FC1DE}" dt="2025-06-09T23:35:06.542" v="2956" actId="2711"/>
        <pc:sldMkLst>
          <pc:docMk/>
          <pc:sldMk cId="2644788236" sldId="268"/>
        </pc:sldMkLst>
        <pc:spChg chg="mod">
          <ac:chgData name="Best, Amanda" userId="f2cb1c1d-43f0-4e0a-b88e-526da7e4deb2" providerId="ADAL" clId="{EF04ED7C-8BE7-4B22-9D0E-75C58C3FC1DE}" dt="2025-06-09T23:35:06.542" v="2956" actId="2711"/>
          <ac:spMkLst>
            <pc:docMk/>
            <pc:sldMk cId="2644788236" sldId="268"/>
            <ac:spMk id="5" creationId="{46DF6494-E2BF-F33E-08A3-9A888A022458}"/>
          </ac:spMkLst>
        </pc:spChg>
        <pc:spChg chg="mod">
          <ac:chgData name="Best, Amanda" userId="f2cb1c1d-43f0-4e0a-b88e-526da7e4deb2" providerId="ADAL" clId="{EF04ED7C-8BE7-4B22-9D0E-75C58C3FC1DE}" dt="2025-06-09T22:59:21.926" v="2727" actId="20577"/>
          <ac:spMkLst>
            <pc:docMk/>
            <pc:sldMk cId="2644788236" sldId="268"/>
            <ac:spMk id="6" creationId="{A1205C3C-B27E-46C7-D70A-D77DCD332721}"/>
          </ac:spMkLst>
        </pc:spChg>
        <pc:picChg chg="add mod ord modCrop">
          <ac:chgData name="Best, Amanda" userId="f2cb1c1d-43f0-4e0a-b88e-526da7e4deb2" providerId="ADAL" clId="{EF04ED7C-8BE7-4B22-9D0E-75C58C3FC1DE}" dt="2025-06-05T19:33:49.132" v="1014" actId="1076"/>
          <ac:picMkLst>
            <pc:docMk/>
            <pc:sldMk cId="2644788236" sldId="268"/>
            <ac:picMk id="9" creationId="{69A06E11-D84C-53CA-E0A9-5846CDB9C90E}"/>
          </ac:picMkLst>
        </pc:picChg>
      </pc:sldChg>
      <pc:sldChg chg="addSp modSp add mod">
        <pc:chgData name="Best, Amanda" userId="f2cb1c1d-43f0-4e0a-b88e-526da7e4deb2" providerId="ADAL" clId="{EF04ED7C-8BE7-4B22-9D0E-75C58C3FC1DE}" dt="2025-06-10T00:33:49.036" v="3721" actId="20577"/>
        <pc:sldMkLst>
          <pc:docMk/>
          <pc:sldMk cId="2782304004" sldId="269"/>
        </pc:sldMkLst>
        <pc:spChg chg="mod">
          <ac:chgData name="Best, Amanda" userId="f2cb1c1d-43f0-4e0a-b88e-526da7e4deb2" providerId="ADAL" clId="{EF04ED7C-8BE7-4B22-9D0E-75C58C3FC1DE}" dt="2025-06-09T23:35:40.302" v="2959" actId="2711"/>
          <ac:spMkLst>
            <pc:docMk/>
            <pc:sldMk cId="2782304004" sldId="269"/>
            <ac:spMk id="14" creationId="{D6D5C64C-6C45-0376-F8DC-FE9545F530F5}"/>
          </ac:spMkLst>
        </pc:spChg>
        <pc:spChg chg="mod">
          <ac:chgData name="Best, Amanda" userId="f2cb1c1d-43f0-4e0a-b88e-526da7e4deb2" providerId="ADAL" clId="{EF04ED7C-8BE7-4B22-9D0E-75C58C3FC1DE}" dt="2025-06-10T00:33:49.036" v="3721" actId="20577"/>
          <ac:spMkLst>
            <pc:docMk/>
            <pc:sldMk cId="2782304004" sldId="269"/>
            <ac:spMk id="15" creationId="{CCDF047E-DCE6-2B2C-76FA-8221AB0D2E65}"/>
          </ac:spMkLst>
        </pc:spChg>
        <pc:picChg chg="mod">
          <ac:chgData name="Best, Amanda" userId="f2cb1c1d-43f0-4e0a-b88e-526da7e4deb2" providerId="ADAL" clId="{EF04ED7C-8BE7-4B22-9D0E-75C58C3FC1DE}" dt="2025-06-09T23:34:07.723" v="2940" actId="1076"/>
          <ac:picMkLst>
            <pc:docMk/>
            <pc:sldMk cId="2782304004" sldId="269"/>
            <ac:picMk id="3" creationId="{D7E1DF48-7C6A-8FFA-6134-5DBE0CA1AC1C}"/>
          </ac:picMkLst>
        </pc:picChg>
        <pc:picChg chg="add mod">
          <ac:chgData name="Best, Amanda" userId="f2cb1c1d-43f0-4e0a-b88e-526da7e4deb2" providerId="ADAL" clId="{EF04ED7C-8BE7-4B22-9D0E-75C58C3FC1DE}" dt="2025-06-09T23:34:00.401" v="2938" actId="1076"/>
          <ac:picMkLst>
            <pc:docMk/>
            <pc:sldMk cId="2782304004" sldId="269"/>
            <ac:picMk id="5" creationId="{4AB3B681-CC42-EB62-672B-94127937AF97}"/>
          </ac:picMkLst>
        </pc:picChg>
      </pc:sldChg>
      <pc:sldChg chg="addSp delSp modSp add del mod">
        <pc:chgData name="Best, Amanda" userId="f2cb1c1d-43f0-4e0a-b88e-526da7e4deb2" providerId="ADAL" clId="{EF04ED7C-8BE7-4B22-9D0E-75C58C3FC1DE}" dt="2025-06-09T23:34:19.099" v="2954" actId="47"/>
        <pc:sldMkLst>
          <pc:docMk/>
          <pc:sldMk cId="1497075059" sldId="270"/>
        </pc:sldMkLst>
        <pc:spChg chg="mod">
          <ac:chgData name="Best, Amanda" userId="f2cb1c1d-43f0-4e0a-b88e-526da7e4deb2" providerId="ADAL" clId="{EF04ED7C-8BE7-4B22-9D0E-75C58C3FC1DE}" dt="2025-06-09T23:31:39.888" v="2803" actId="1076"/>
          <ac:spMkLst>
            <pc:docMk/>
            <pc:sldMk cId="1497075059" sldId="270"/>
            <ac:spMk id="15" creationId="{83BC8CC1-E21F-C050-5F31-51F43C065C3B}"/>
          </ac:spMkLst>
        </pc:spChg>
      </pc:sldChg>
      <pc:sldChg chg="addSp delSp modSp add mod">
        <pc:chgData name="Best, Amanda" userId="f2cb1c1d-43f0-4e0a-b88e-526da7e4deb2" providerId="ADAL" clId="{EF04ED7C-8BE7-4B22-9D0E-75C58C3FC1DE}" dt="2025-06-05T19:55:56.942" v="2251" actId="167"/>
        <pc:sldMkLst>
          <pc:docMk/>
          <pc:sldMk cId="3596677643" sldId="271"/>
        </pc:sldMkLst>
        <pc:picChg chg="add mod ord modCrop">
          <ac:chgData name="Best, Amanda" userId="f2cb1c1d-43f0-4e0a-b88e-526da7e4deb2" providerId="ADAL" clId="{EF04ED7C-8BE7-4B22-9D0E-75C58C3FC1DE}" dt="2025-06-05T19:55:56.942" v="2251" actId="167"/>
          <ac:picMkLst>
            <pc:docMk/>
            <pc:sldMk cId="3596677643" sldId="271"/>
            <ac:picMk id="5" creationId="{E0B1122F-F66E-162F-29BA-5CD8D190152D}"/>
          </ac:picMkLst>
        </pc:picChg>
      </pc:sldChg>
      <pc:sldChg chg="delSp modSp add mod">
        <pc:chgData name="Best, Amanda" userId="f2cb1c1d-43f0-4e0a-b88e-526da7e4deb2" providerId="ADAL" clId="{EF04ED7C-8BE7-4B22-9D0E-75C58C3FC1DE}" dt="2025-06-05T19:56:37.921" v="2258" actId="167"/>
        <pc:sldMkLst>
          <pc:docMk/>
          <pc:sldMk cId="4163366652" sldId="272"/>
        </pc:sldMkLst>
        <pc:picChg chg="mod ord modCrop">
          <ac:chgData name="Best, Amanda" userId="f2cb1c1d-43f0-4e0a-b88e-526da7e4deb2" providerId="ADAL" clId="{EF04ED7C-8BE7-4B22-9D0E-75C58C3FC1DE}" dt="2025-06-05T19:56:37.921" v="2258" actId="167"/>
          <ac:picMkLst>
            <pc:docMk/>
            <pc:sldMk cId="4163366652" sldId="272"/>
            <ac:picMk id="7" creationId="{AE01BFB6-0114-46C5-C2A2-2B58A904DD2A}"/>
          </ac:picMkLst>
        </pc:picChg>
      </pc:sldChg>
      <pc:sldChg chg="addSp delSp modSp add mod">
        <pc:chgData name="Best, Amanda" userId="f2cb1c1d-43f0-4e0a-b88e-526da7e4deb2" providerId="ADAL" clId="{EF04ED7C-8BE7-4B22-9D0E-75C58C3FC1DE}" dt="2025-06-05T20:01:51.432" v="2283" actId="167"/>
        <pc:sldMkLst>
          <pc:docMk/>
          <pc:sldMk cId="4273977880" sldId="273"/>
        </pc:sldMkLst>
        <pc:picChg chg="add mod ord modCrop">
          <ac:chgData name="Best, Amanda" userId="f2cb1c1d-43f0-4e0a-b88e-526da7e4deb2" providerId="ADAL" clId="{EF04ED7C-8BE7-4B22-9D0E-75C58C3FC1DE}" dt="2025-06-05T20:01:51.432" v="2283" actId="167"/>
          <ac:picMkLst>
            <pc:docMk/>
            <pc:sldMk cId="4273977880" sldId="273"/>
            <ac:picMk id="11" creationId="{DD9C11B3-34A8-8400-F36D-29246F05A960}"/>
          </ac:picMkLst>
        </pc:picChg>
      </pc:sldChg>
      <pc:sldChg chg="addSp delSp modSp add mod setBg">
        <pc:chgData name="Best, Amanda" userId="f2cb1c1d-43f0-4e0a-b88e-526da7e4deb2" providerId="ADAL" clId="{EF04ED7C-8BE7-4B22-9D0E-75C58C3FC1DE}" dt="2025-06-09T23:55:31.415" v="3085" actId="1076"/>
        <pc:sldMkLst>
          <pc:docMk/>
          <pc:sldMk cId="1783975568" sldId="274"/>
        </pc:sldMkLst>
        <pc:spChg chg="mod">
          <ac:chgData name="Best, Amanda" userId="f2cb1c1d-43f0-4e0a-b88e-526da7e4deb2" providerId="ADAL" clId="{EF04ED7C-8BE7-4B22-9D0E-75C58C3FC1DE}" dt="2025-06-09T23:34:54.958" v="2955" actId="2711"/>
          <ac:spMkLst>
            <pc:docMk/>
            <pc:sldMk cId="1783975568" sldId="274"/>
            <ac:spMk id="2" creationId="{7C73185F-2F6F-8BD7-4DE8-6387F4B8729E}"/>
          </ac:spMkLst>
        </pc:spChg>
        <pc:spChg chg="mod">
          <ac:chgData name="Best, Amanda" userId="f2cb1c1d-43f0-4e0a-b88e-526da7e4deb2" providerId="ADAL" clId="{EF04ED7C-8BE7-4B22-9D0E-75C58C3FC1DE}" dt="2025-06-09T23:55:31.415" v="3085" actId="1076"/>
          <ac:spMkLst>
            <pc:docMk/>
            <pc:sldMk cId="1783975568" sldId="274"/>
            <ac:spMk id="3" creationId="{41110D75-801B-5372-D4EB-3E5BA9E5B398}"/>
          </ac:spMkLst>
        </pc:spChg>
        <pc:picChg chg="add mod ord modCrop">
          <ac:chgData name="Best, Amanda" userId="f2cb1c1d-43f0-4e0a-b88e-526da7e4deb2" providerId="ADAL" clId="{EF04ED7C-8BE7-4B22-9D0E-75C58C3FC1DE}" dt="2025-06-06T16:20:50.999" v="2556" actId="732"/>
          <ac:picMkLst>
            <pc:docMk/>
            <pc:sldMk cId="1783975568" sldId="274"/>
            <ac:picMk id="4" creationId="{DF0CD5F8-EE0E-2454-43AA-1A06069AEE1A}"/>
          </ac:picMkLst>
        </pc:picChg>
      </pc:sldChg>
      <pc:sldChg chg="addSp delSp modSp add del mod">
        <pc:chgData name="Best, Amanda" userId="f2cb1c1d-43f0-4e0a-b88e-526da7e4deb2" providerId="ADAL" clId="{EF04ED7C-8BE7-4B22-9D0E-75C58C3FC1DE}" dt="2025-06-10T00:02:12.788" v="3130" actId="2696"/>
        <pc:sldMkLst>
          <pc:docMk/>
          <pc:sldMk cId="640827521" sldId="275"/>
        </pc:sldMkLst>
        <pc:spChg chg="add mod">
          <ac:chgData name="Best, Amanda" userId="f2cb1c1d-43f0-4e0a-b88e-526da7e4deb2" providerId="ADAL" clId="{EF04ED7C-8BE7-4B22-9D0E-75C58C3FC1DE}" dt="2025-06-10T00:01:19.029" v="3108"/>
          <ac:spMkLst>
            <pc:docMk/>
            <pc:sldMk cId="640827521" sldId="275"/>
            <ac:spMk id="4" creationId="{64B8DD64-8671-DCCF-FC31-D5AEF6FE0E3C}"/>
          </ac:spMkLst>
        </pc:spChg>
        <pc:spChg chg="add mod">
          <ac:chgData name="Best, Amanda" userId="f2cb1c1d-43f0-4e0a-b88e-526da7e4deb2" providerId="ADAL" clId="{EF04ED7C-8BE7-4B22-9D0E-75C58C3FC1DE}" dt="2025-06-10T00:01:28.574" v="3109"/>
          <ac:spMkLst>
            <pc:docMk/>
            <pc:sldMk cId="640827521" sldId="275"/>
            <ac:spMk id="5" creationId="{6C4425AB-C878-8966-AD13-FFC14FA61F5D}"/>
          </ac:spMkLst>
        </pc:spChg>
        <pc:picChg chg="del">
          <ac:chgData name="Best, Amanda" userId="f2cb1c1d-43f0-4e0a-b88e-526da7e4deb2" providerId="ADAL" clId="{EF04ED7C-8BE7-4B22-9D0E-75C58C3FC1DE}" dt="2025-06-10T00:01:01.561" v="3107" actId="478"/>
          <ac:picMkLst>
            <pc:docMk/>
            <pc:sldMk cId="640827521" sldId="275"/>
            <ac:picMk id="11" creationId="{574D4432-614E-EDE7-1E0F-A3B793486F2D}"/>
          </ac:picMkLst>
        </pc:picChg>
      </pc:sldChg>
      <pc:sldChg chg="addSp delSp modSp add mod ord">
        <pc:chgData name="Best, Amanda" userId="f2cb1c1d-43f0-4e0a-b88e-526da7e4deb2" providerId="ADAL" clId="{EF04ED7C-8BE7-4B22-9D0E-75C58C3FC1DE}" dt="2025-06-10T00:42:23.492" v="3741" actId="2711"/>
        <pc:sldMkLst>
          <pc:docMk/>
          <pc:sldMk cId="2845161165" sldId="276"/>
        </pc:sldMkLst>
        <pc:spChg chg="add mod">
          <ac:chgData name="Best, Amanda" userId="f2cb1c1d-43f0-4e0a-b88e-526da7e4deb2" providerId="ADAL" clId="{EF04ED7C-8BE7-4B22-9D0E-75C58C3FC1DE}" dt="2025-06-10T00:42:23.492" v="3741" actId="2711"/>
          <ac:spMkLst>
            <pc:docMk/>
            <pc:sldMk cId="2845161165" sldId="276"/>
            <ac:spMk id="4" creationId="{ADD05F5C-F561-2CB3-7D2E-EB7E6CE22094}"/>
          </ac:spMkLst>
        </pc:spChg>
        <pc:spChg chg="mod">
          <ac:chgData name="Best, Amanda" userId="f2cb1c1d-43f0-4e0a-b88e-526da7e4deb2" providerId="ADAL" clId="{EF04ED7C-8BE7-4B22-9D0E-75C58C3FC1DE}" dt="2025-06-10T00:01:52.121" v="3125" actId="20577"/>
          <ac:spMkLst>
            <pc:docMk/>
            <pc:sldMk cId="2845161165" sldId="276"/>
            <ac:spMk id="14" creationId="{6146CB08-CAAE-FF8C-4635-E4E5A238A1A0}"/>
          </ac:spMkLst>
        </pc:spChg>
        <pc:spChg chg="del mod">
          <ac:chgData name="Best, Amanda" userId="f2cb1c1d-43f0-4e0a-b88e-526da7e4deb2" providerId="ADAL" clId="{EF04ED7C-8BE7-4B22-9D0E-75C58C3FC1DE}" dt="2025-06-10T00:02:03.204" v="3128" actId="478"/>
          <ac:spMkLst>
            <pc:docMk/>
            <pc:sldMk cId="2845161165" sldId="276"/>
            <ac:spMk id="15" creationId="{7BC3B623-31A3-FCA7-8B2A-6D852AE29053}"/>
          </ac:spMkLst>
        </pc:spChg>
        <pc:picChg chg="del">
          <ac:chgData name="Best, Amanda" userId="f2cb1c1d-43f0-4e0a-b88e-526da7e4deb2" providerId="ADAL" clId="{EF04ED7C-8BE7-4B22-9D0E-75C58C3FC1DE}" dt="2025-06-10T00:01:53.899" v="3126" actId="478"/>
          <ac:picMkLst>
            <pc:docMk/>
            <pc:sldMk cId="2845161165" sldId="276"/>
            <ac:picMk id="5" creationId="{B9FE3AE9-4F05-0D17-F6DF-3F55AA1C4C2C}"/>
          </ac:picMkLst>
        </pc:picChg>
      </pc:sldChg>
      <pc:sldChg chg="modSp add mod">
        <pc:chgData name="Best, Amanda" userId="f2cb1c1d-43f0-4e0a-b88e-526da7e4deb2" providerId="ADAL" clId="{EF04ED7C-8BE7-4B22-9D0E-75C58C3FC1DE}" dt="2025-06-10T00:15:34.048" v="3619" actId="20577"/>
        <pc:sldMkLst>
          <pc:docMk/>
          <pc:sldMk cId="487036853" sldId="277"/>
        </pc:sldMkLst>
        <pc:spChg chg="mod">
          <ac:chgData name="Best, Amanda" userId="f2cb1c1d-43f0-4e0a-b88e-526da7e4deb2" providerId="ADAL" clId="{EF04ED7C-8BE7-4B22-9D0E-75C58C3FC1DE}" dt="2025-06-10T00:15:34.048" v="3619" actId="20577"/>
          <ac:spMkLst>
            <pc:docMk/>
            <pc:sldMk cId="487036853" sldId="277"/>
            <ac:spMk id="4" creationId="{116B1289-C9D7-BF15-69F6-2D587CC86F08}"/>
          </ac:spMkLst>
        </pc:spChg>
        <pc:spChg chg="mod">
          <ac:chgData name="Best, Amanda" userId="f2cb1c1d-43f0-4e0a-b88e-526da7e4deb2" providerId="ADAL" clId="{EF04ED7C-8BE7-4B22-9D0E-75C58C3FC1DE}" dt="2025-06-10T00:02:27.113" v="3146" actId="20577"/>
          <ac:spMkLst>
            <pc:docMk/>
            <pc:sldMk cId="487036853" sldId="277"/>
            <ac:spMk id="14" creationId="{6737602B-7A22-8109-FF1B-48B2A503CED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631E6-62ED-4CB8-B2DA-09B62FDEEBD4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E4C32-7A53-4750-8DEE-F07389432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4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also a survey that individuals can do online from a flier – if they want to take it home and do it later.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E4C32-7A53-4750-8DEE-F073894320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5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A97F-D864-CF6F-6996-C39CAEF81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5637"/>
            <a:ext cx="9144000" cy="1754326"/>
          </a:xfrm>
          <a:noFill/>
        </p:spPr>
        <p:txBody>
          <a:bodyPr anchor="b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7208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5FE4A-CAA9-806C-F699-4786A5608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8C698-AED5-A5E2-A189-0F61E65C58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CD500-B5D3-1FF1-5965-3ADD4539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A53A-6F6B-4E42-B197-A81088C10885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499A8-E602-9AF0-4CCF-A0CEC3E49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E8115-4A32-B80F-968C-CC76E543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590C-31DE-8542-92A0-209B73F3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02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2096B8-A0AF-9194-A5E4-0303F9767A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50783-1C0E-384B-4306-D4CFA6B41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5B470-BB0C-CCBB-6C45-565A078BF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A53A-6F6B-4E42-B197-A81088C10885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61102-E39E-5ECC-FF2A-8765E3936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AB5AD-501E-E5FD-8F2C-3F7A3B1E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590C-31DE-8542-92A0-209B73F3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00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930D-8B5A-449D-B869-B99103FC0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FB80E-5830-4AF6-99D9-B2E960EE8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4A402-31DB-4AD5-88A6-6F5A80137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B872E-EA09-4B30-AE6B-F20152599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F546-7600-42A7-B4DC-6549892A8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765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9E395-C6A6-0801-B81A-816ED341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BF38F-20E7-81D2-A2C8-F80CE857F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BC20D-FBC4-30F9-9169-BA161F25F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A53A-6F6B-4E42-B197-A81088C10885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94BCF-19D3-DB5B-7EBB-7FC42610E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DA001-EBB9-9342-E882-4911CB70E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590C-31DE-8542-92A0-209B73F3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99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C9B0-9E79-B9A7-F2A8-65D4AE402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0E0A1-D9BE-B4D8-9BCA-85B8C58E6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C749E-F34A-2BE2-3C46-8CEEEA704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07571-2BA8-4ED5-AF33-1CD4AE3AE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A53A-6F6B-4E42-B197-A81088C10885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2551C-0CC5-4922-AB15-8DDE9D926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C6C08-F77B-A83F-205F-EF496B0A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590C-31DE-8542-92A0-209B73F3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0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E966E-B27B-D88B-A101-2F14A2820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6C051-7E93-BA35-300F-D728496C4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C86D5A-5303-7941-6803-721C062A5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16FC9F-4164-0E91-A0EA-F09910E43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0A1C36-72B8-5215-9A72-C4ACC76DB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1D3BAD-2E92-41F3-1B30-6B263939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A53A-6F6B-4E42-B197-A81088C10885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E8A25-D30D-3A13-7968-54EDB3C7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9F104-AC55-63E2-44C9-5CC8B62A1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590C-31DE-8542-92A0-209B73F3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6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C49C7-AE92-694C-F55B-5DD4E7584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D7454B-79C7-570F-2E3B-5918EDE51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A53A-6F6B-4E42-B197-A81088C10885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D3C5EF-3458-9530-6807-ED05740B0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E14D0-0FC2-7E03-2CD7-6B49D15C7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590C-31DE-8542-92A0-209B73F3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36F3-BCB9-D67D-55D5-0C60BF8A2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A53A-6F6B-4E42-B197-A81088C10885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4AC726-0E51-72F4-709D-DF2303F57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65C9F-B4E8-7C15-04A8-26CEDEF86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590C-31DE-8542-92A0-209B73F3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3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BB35D-B166-F631-C7BE-2769BCD85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9D56C-C76B-2066-B180-7C8D57735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258D7B-A766-EFA3-3D76-C1E5710FB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D3B9D1-8756-5C32-8E87-3968DF025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A53A-6F6B-4E42-B197-A81088C10885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FBAF9-1A65-7E8E-791C-C81EDA08D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B8952-A987-9F5F-40DE-06D3FADCF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590C-31DE-8542-92A0-209B73F3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8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B879D-FE49-F6B5-5AB6-E27CB614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F6992B-1485-6BC7-9D60-EAF12FB82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3F30CA-A8DD-11F5-877C-B7D712837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508E4-6270-F1FE-7E43-07E714DDC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A53A-6F6B-4E42-B197-A81088C10885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616C2-382C-14F8-BFAD-7178185AB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C2141D-6370-8D9F-FC73-62E95906F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590C-31DE-8542-92A0-209B73F3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3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304E30-B566-9DE8-330A-691484A3F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FABB8-0A49-78E2-BCA9-ADB9A2DEC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65BB4-3C47-F504-D1EA-00D5502734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A7A53A-6F6B-4E42-B197-A81088C10885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97EF8-CFE0-B4B4-BC6A-4CB428FF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25C20-4724-7F6E-8106-D654A0EAC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09590C-31DE-8542-92A0-209B73F3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0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Amanda.Best@slc.gov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ity with snow covered mountains in the background&#10;&#10;Description automatically generated">
            <a:extLst>
              <a:ext uri="{FF2B5EF4-FFF2-40B4-BE49-F238E27FC236}">
                <a16:creationId xmlns:a16="http://schemas.microsoft.com/office/drawing/2014/main" id="{524EF00E-1AAB-A112-6E86-0DD33348F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0438"/>
            <a:ext cx="12227872" cy="4458077"/>
          </a:xfrm>
          <a:prstGeom prst="rect">
            <a:avLst/>
          </a:prstGeom>
        </p:spPr>
      </p:pic>
      <p:pic>
        <p:nvPicPr>
          <p:cNvPr id="3" name="Picture 2" descr="A black and blue rectangle&#10;&#10;Description automatically generated">
            <a:extLst>
              <a:ext uri="{FF2B5EF4-FFF2-40B4-BE49-F238E27FC236}">
                <a16:creationId xmlns:a16="http://schemas.microsoft.com/office/drawing/2014/main" id="{54787325-5A73-85DC-C347-F16042D9B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233987"/>
            <a:ext cx="12227873" cy="16240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9129E1-A192-8D3C-1F2F-3DD78021C4A1}"/>
              </a:ext>
            </a:extLst>
          </p:cNvPr>
          <p:cNvSpPr/>
          <p:nvPr/>
        </p:nvSpPr>
        <p:spPr>
          <a:xfrm>
            <a:off x="-1" y="0"/>
            <a:ext cx="12192001" cy="1687033"/>
          </a:xfrm>
          <a:prstGeom prst="rect">
            <a:avLst/>
          </a:prstGeom>
          <a:solidFill>
            <a:srgbClr val="002B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CF579F-D945-3621-D7AF-3E4F980A9B55}"/>
              </a:ext>
            </a:extLst>
          </p:cNvPr>
          <p:cNvSpPr txBox="1"/>
          <p:nvPr/>
        </p:nvSpPr>
        <p:spPr>
          <a:xfrm>
            <a:off x="148620" y="6186647"/>
            <a:ext cx="10938480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Amanda Best 		Housing Stability	       Salt Lake City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08938C-5C25-BE51-9905-937D4F2B54C1}"/>
              </a:ext>
            </a:extLst>
          </p:cNvPr>
          <p:cNvSpPr txBox="1">
            <a:spLocks/>
          </p:cNvSpPr>
          <p:nvPr/>
        </p:nvSpPr>
        <p:spPr>
          <a:xfrm>
            <a:off x="1523999" y="534156"/>
            <a:ext cx="9144000" cy="8402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ENGAGING RESIDENTS</a:t>
            </a:r>
          </a:p>
        </p:txBody>
      </p:sp>
    </p:spTree>
    <p:extLst>
      <p:ext uri="{BB962C8B-B14F-4D97-AF65-F5344CB8AC3E}">
        <p14:creationId xmlns:p14="http://schemas.microsoft.com/office/powerpoint/2010/main" val="1811780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0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B5746D-85EF-EC34-FB83-9102B5620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blue rectangle&#10;&#10;Description automatically generated">
            <a:extLst>
              <a:ext uri="{FF2B5EF4-FFF2-40B4-BE49-F238E27FC236}">
                <a16:creationId xmlns:a16="http://schemas.microsoft.com/office/drawing/2014/main" id="{88FFA23B-DE53-011F-5ADD-0502D259E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873" y="5233987"/>
            <a:ext cx="12227873" cy="16240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57D3E8-2E10-D217-767E-74A764FCD39F}"/>
              </a:ext>
            </a:extLst>
          </p:cNvPr>
          <p:cNvSpPr txBox="1"/>
          <p:nvPr/>
        </p:nvSpPr>
        <p:spPr>
          <a:xfrm>
            <a:off x="242888" y="6167409"/>
            <a:ext cx="6529387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SALT LAKE CITY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37602B-7A22-8109-FF1B-48B2A503CED2}"/>
              </a:ext>
            </a:extLst>
          </p:cNvPr>
          <p:cNvSpPr txBox="1">
            <a:spLocks/>
          </p:cNvSpPr>
          <p:nvPr/>
        </p:nvSpPr>
        <p:spPr>
          <a:xfrm>
            <a:off x="1002644" y="800657"/>
            <a:ext cx="7125353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2060"/>
                </a:solidFill>
                <a:latin typeface="Open Sans "/>
                <a:ea typeface="Open Sans ExtraBold" pitchFamily="2" charset="0"/>
                <a:cs typeface="Open Sans ExtraBold" pitchFamily="2" charset="0"/>
              </a:rPr>
              <a:t>Building Trust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AA8ADD2-7AD6-40A3-E87F-0D01216ACD67}"/>
              </a:ext>
            </a:extLst>
          </p:cNvPr>
          <p:cNvCxnSpPr/>
          <p:nvPr/>
        </p:nvCxnSpPr>
        <p:spPr>
          <a:xfrm>
            <a:off x="671458" y="800657"/>
            <a:ext cx="0" cy="4543792"/>
          </a:xfrm>
          <a:prstGeom prst="line">
            <a:avLst/>
          </a:prstGeom>
          <a:ln w="412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16B1289-C9D7-BF15-69F6-2D587CC86F08}"/>
              </a:ext>
            </a:extLst>
          </p:cNvPr>
          <p:cNvSpPr txBox="1"/>
          <p:nvPr/>
        </p:nvSpPr>
        <p:spPr>
          <a:xfrm>
            <a:off x="1059344" y="1409701"/>
            <a:ext cx="107135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74A5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 keeping it!</a:t>
            </a:r>
          </a:p>
          <a:p>
            <a:endParaRPr lang="en-US" dirty="0">
              <a:solidFill>
                <a:srgbClr val="174A5D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dirty="0">
                <a:solidFill>
                  <a:srgbClr val="174A5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Word of Mouth – Neighbors talking to Neighbors, Business Owners talking with their different chambers or associations, Community Councils. </a:t>
            </a:r>
          </a:p>
          <a:p>
            <a:endParaRPr lang="en-US" dirty="0">
              <a:solidFill>
                <a:srgbClr val="174A5D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US" dirty="0">
                <a:solidFill>
                  <a:srgbClr val="174A5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Community Organizations and Advocates – They already have the trust built. </a:t>
            </a:r>
          </a:p>
          <a:p>
            <a:endParaRPr lang="en-US" dirty="0">
              <a:solidFill>
                <a:srgbClr val="174A5D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US" dirty="0">
                <a:solidFill>
                  <a:srgbClr val="174A5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Community Partners – engaging with other entities to assist those that you are working with.</a:t>
            </a:r>
          </a:p>
          <a:p>
            <a:endParaRPr lang="en-US" dirty="0">
              <a:solidFill>
                <a:srgbClr val="174A5D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US" dirty="0">
                <a:solidFill>
                  <a:srgbClr val="174A5D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7036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28A31-8E3A-EDB3-ED07-E60E8FBFF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2745544"/>
            <a:ext cx="9144000" cy="923330"/>
          </a:xfrm>
        </p:spPr>
        <p:txBody>
          <a:bodyPr>
            <a:spAutoFit/>
          </a:bodyPr>
          <a:lstStyle/>
          <a:p>
            <a:r>
              <a:rPr lang="en-US" b="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THANK YOU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D812BC-9CFE-6345-EFE9-B9542B663823}"/>
              </a:ext>
            </a:extLst>
          </p:cNvPr>
          <p:cNvCxnSpPr/>
          <p:nvPr/>
        </p:nvCxnSpPr>
        <p:spPr>
          <a:xfrm>
            <a:off x="1524000" y="3798276"/>
            <a:ext cx="7385538" cy="0"/>
          </a:xfrm>
          <a:prstGeom prst="line">
            <a:avLst/>
          </a:prstGeom>
          <a:ln w="63500">
            <a:solidFill>
              <a:srgbClr val="F2A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988F917D-F458-C864-1023-A208CB7E72AA}"/>
              </a:ext>
            </a:extLst>
          </p:cNvPr>
          <p:cNvSpPr txBox="1">
            <a:spLocks/>
          </p:cNvSpPr>
          <p:nvPr/>
        </p:nvSpPr>
        <p:spPr>
          <a:xfrm>
            <a:off x="1450848" y="4010635"/>
            <a:ext cx="9144000" cy="108952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Amanda Best</a:t>
            </a:r>
          </a:p>
          <a:p>
            <a:r>
              <a:rPr lang="en-US" sz="2400" dirty="0">
                <a:latin typeface="Open Sans Light" pitchFamily="2" charset="0"/>
                <a:ea typeface="Open Sans Light" pitchFamily="2" charset="0"/>
                <a:cs typeface="Open Sans Light" pitchFamily="2" charset="0"/>
                <a:hlinkClick r:id="rId2"/>
              </a:rPr>
              <a:t>Amanda.Best@slc.gov</a:t>
            </a:r>
            <a:endParaRPr lang="en-US" sz="2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US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801-718-3964</a:t>
            </a:r>
          </a:p>
        </p:txBody>
      </p:sp>
    </p:spTree>
    <p:extLst>
      <p:ext uri="{BB962C8B-B14F-4D97-AF65-F5344CB8AC3E}">
        <p14:creationId xmlns:p14="http://schemas.microsoft.com/office/powerpoint/2010/main" val="144342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0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8AA8B9-235A-5E46-D437-B218016B1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ity with snow covered mountains in the background&#10;&#10;Description automatically generated">
            <a:extLst>
              <a:ext uri="{FF2B5EF4-FFF2-40B4-BE49-F238E27FC236}">
                <a16:creationId xmlns:a16="http://schemas.microsoft.com/office/drawing/2014/main" id="{DF0CD5F8-EE0E-2454-43AA-1A06069AEE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19"/>
          <a:stretch>
            <a:fillRect/>
          </a:stretch>
        </p:blipFill>
        <p:spPr>
          <a:xfrm>
            <a:off x="-1366982" y="2392217"/>
            <a:ext cx="14661805" cy="52161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954C44-2874-FD86-512E-FA90AC2B1351}"/>
              </a:ext>
            </a:extLst>
          </p:cNvPr>
          <p:cNvSpPr/>
          <p:nvPr/>
        </p:nvSpPr>
        <p:spPr>
          <a:xfrm>
            <a:off x="482379" y="1367624"/>
            <a:ext cx="11227241" cy="504907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3185F-2F6F-8BD7-4DE8-6387F4B87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40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Salt Lake City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10D75-801B-5372-D4EB-3E5BA9E5B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1902"/>
            <a:ext cx="10515600" cy="4360522"/>
          </a:xfrm>
        </p:spPr>
        <p:txBody>
          <a:bodyPr numCol="2">
            <a:normAutofit fontScale="55000" lnSpcReduction="2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Population: 217,783 (2024 estimate)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Originally inhabited by the Shoshone, Paiute, Goshute, and Ute Nations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Nestled between the Wasatch Mountains and the Great Salt Lake at 4,330 feet above sea level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 30 minutes away from 4 world-class ski resorts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Over 80 languages spoken by students and families in the Salt Lake City School District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Over 320 miles of trail in and around Salt Lake City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FY25-26 CPD Allocations: </a:t>
            </a:r>
          </a:p>
          <a:p>
            <a:pPr lvl="1"/>
            <a:r>
              <a:rPr lang="en-US" sz="3600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CDBG – $3.3M </a:t>
            </a:r>
          </a:p>
          <a:p>
            <a:pPr lvl="1"/>
            <a:r>
              <a:rPr lang="en-US" sz="3600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ESG – $300K</a:t>
            </a:r>
          </a:p>
          <a:p>
            <a:pPr lvl="1"/>
            <a:r>
              <a:rPr lang="en-US" sz="3600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HOME – $800K </a:t>
            </a:r>
          </a:p>
          <a:p>
            <a:pPr lvl="1"/>
            <a:r>
              <a:rPr lang="en-US" sz="3600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HOPWA – $950K</a:t>
            </a:r>
          </a:p>
          <a:p>
            <a:pPr lvl="1"/>
            <a:r>
              <a:rPr lang="en-US" sz="3600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PI from CDBG &amp; HOME $2,317,999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Between 40 and 60 awarded activities annually:</a:t>
            </a:r>
          </a:p>
          <a:p>
            <a:pPr lvl="1"/>
            <a:r>
              <a:rPr lang="en-US" sz="3600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CDBG – 26</a:t>
            </a:r>
          </a:p>
          <a:p>
            <a:pPr lvl="1"/>
            <a:r>
              <a:rPr lang="en-US" sz="3600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ESG – 8</a:t>
            </a:r>
          </a:p>
          <a:p>
            <a:pPr lvl="1"/>
            <a:r>
              <a:rPr lang="en-US" sz="3600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HOME – 6 </a:t>
            </a:r>
          </a:p>
          <a:p>
            <a:pPr lvl="1"/>
            <a:r>
              <a:rPr lang="en-US" sz="3600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HOPWA – 4 </a:t>
            </a:r>
          </a:p>
          <a:p>
            <a:pPr marL="457200" lvl="1" indent="0">
              <a:buNone/>
            </a:pPr>
            <a:endParaRPr lang="en-US" sz="3600" dirty="0">
              <a:solidFill>
                <a:srgbClr val="002060"/>
              </a:solidFill>
              <a:latin typeface="Gill Sans Nova Light" panose="020B03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7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0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CDD18E-8F00-CD2A-EFFE-72C261DE2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AI-generated content may be incorrect.">
            <a:extLst>
              <a:ext uri="{FF2B5EF4-FFF2-40B4-BE49-F238E27FC236}">
                <a16:creationId xmlns:a16="http://schemas.microsoft.com/office/drawing/2014/main" id="{69A06E11-D84C-53CA-E0A9-5846CDB9C9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883" t="4182" r="4363" b="5924"/>
          <a:stretch>
            <a:fillRect/>
          </a:stretch>
        </p:blipFill>
        <p:spPr>
          <a:xfrm>
            <a:off x="3352800" y="167371"/>
            <a:ext cx="8622890" cy="5824430"/>
          </a:xfrm>
          <a:prstGeom prst="rect">
            <a:avLst/>
          </a:prstGeom>
        </p:spPr>
      </p:pic>
      <p:pic>
        <p:nvPicPr>
          <p:cNvPr id="3" name="Picture 2" descr="A black and blue rectangle&#10;&#10;Description automatically generated">
            <a:extLst>
              <a:ext uri="{FF2B5EF4-FFF2-40B4-BE49-F238E27FC236}">
                <a16:creationId xmlns:a16="http://schemas.microsoft.com/office/drawing/2014/main" id="{F51AA9FB-6461-E324-7389-32B48277B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233987"/>
            <a:ext cx="12227873" cy="16240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2CCB24-0473-45E1-3627-EBFF882AB1E2}"/>
              </a:ext>
            </a:extLst>
          </p:cNvPr>
          <p:cNvSpPr txBox="1"/>
          <p:nvPr/>
        </p:nvSpPr>
        <p:spPr>
          <a:xfrm>
            <a:off x="242888" y="6167409"/>
            <a:ext cx="6529387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SALT LAKE CITY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DF6494-E2BF-F33E-08A3-9A888A022458}"/>
              </a:ext>
            </a:extLst>
          </p:cNvPr>
          <p:cNvSpPr txBox="1">
            <a:spLocks/>
          </p:cNvSpPr>
          <p:nvPr/>
        </p:nvSpPr>
        <p:spPr>
          <a:xfrm>
            <a:off x="216310" y="288907"/>
            <a:ext cx="3251823" cy="131112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Resident </a:t>
            </a:r>
          </a:p>
          <a:p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Feedback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1205C3C-B27E-46C7-D70A-D77DCD332721}"/>
              </a:ext>
            </a:extLst>
          </p:cNvPr>
          <p:cNvSpPr txBox="1">
            <a:spLocks/>
          </p:cNvSpPr>
          <p:nvPr/>
        </p:nvSpPr>
        <p:spPr>
          <a:xfrm>
            <a:off x="383459" y="1600035"/>
            <a:ext cx="3084674" cy="451142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SzPct val="110000"/>
            </a:pPr>
            <a:r>
              <a:rPr lang="en-US" sz="2400" dirty="0">
                <a:solidFill>
                  <a:srgbClr val="000000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Interactive</a:t>
            </a:r>
          </a:p>
          <a:p>
            <a:pPr>
              <a:lnSpc>
                <a:spcPct val="150000"/>
              </a:lnSpc>
              <a:buSzPct val="110000"/>
            </a:pPr>
            <a:endParaRPr lang="en-US" sz="2400" dirty="0">
              <a:solidFill>
                <a:srgbClr val="000000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>
              <a:lnSpc>
                <a:spcPct val="150000"/>
              </a:lnSpc>
              <a:buSzPct val="110000"/>
            </a:pPr>
            <a:r>
              <a:rPr lang="en-US" sz="2400" dirty="0">
                <a:solidFill>
                  <a:srgbClr val="000000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Variety </a:t>
            </a:r>
          </a:p>
          <a:p>
            <a:pPr>
              <a:lnSpc>
                <a:spcPct val="150000"/>
              </a:lnSpc>
              <a:buSzPct val="110000"/>
            </a:pPr>
            <a:endParaRPr lang="en-US" sz="2400" dirty="0">
              <a:solidFill>
                <a:srgbClr val="000000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>
              <a:lnSpc>
                <a:spcPct val="150000"/>
              </a:lnSpc>
              <a:buSzPct val="110000"/>
            </a:pPr>
            <a:r>
              <a:rPr lang="en-US" sz="2400" dirty="0">
                <a:solidFill>
                  <a:srgbClr val="000000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Short </a:t>
            </a:r>
          </a:p>
          <a:p>
            <a:pPr>
              <a:lnSpc>
                <a:spcPct val="150000"/>
              </a:lnSpc>
              <a:buSzPct val="110000"/>
            </a:pPr>
            <a:endParaRPr lang="en-US" sz="2400" dirty="0">
              <a:solidFill>
                <a:srgbClr val="000000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>
              <a:lnSpc>
                <a:spcPct val="150000"/>
              </a:lnSpc>
              <a:buSzPct val="110000"/>
            </a:pPr>
            <a:r>
              <a:rPr lang="en-US" sz="2400" dirty="0">
                <a:solidFill>
                  <a:srgbClr val="000000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Follow Up</a:t>
            </a:r>
          </a:p>
          <a:p>
            <a:pPr marL="800100" lvl="1" indent="-342900">
              <a:lnSpc>
                <a:spcPct val="150000"/>
              </a:lnSpc>
              <a:buSzPct val="110000"/>
              <a:buFont typeface="Courier New" panose="02070309020205020404" pitchFamily="49" charset="0"/>
              <a:buChar char="o"/>
            </a:pPr>
            <a:endParaRPr lang="en-US" sz="100" dirty="0">
              <a:solidFill>
                <a:srgbClr val="000000"/>
              </a:solidFill>
              <a:effectLst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800100" lvl="1" indent="-342900">
              <a:lnSpc>
                <a:spcPct val="150000"/>
              </a:lnSpc>
              <a:buSzPct val="110000"/>
              <a:buFont typeface="Courier New" panose="02070309020205020404" pitchFamily="49" charset="0"/>
              <a:buChar char="o"/>
            </a:pPr>
            <a:endParaRPr lang="en-US" sz="100" dirty="0">
              <a:solidFill>
                <a:srgbClr val="000000"/>
              </a:solidFill>
              <a:effectLst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342900" indent="-342900">
              <a:lnSpc>
                <a:spcPct val="150000"/>
              </a:lnSpc>
              <a:buSzPct val="110000"/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000000"/>
              </a:solidFill>
              <a:effectLst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788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0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blue rectangle&#10;&#10;Description automatically generated">
            <a:extLst>
              <a:ext uri="{FF2B5EF4-FFF2-40B4-BE49-F238E27FC236}">
                <a16:creationId xmlns:a16="http://schemas.microsoft.com/office/drawing/2014/main" id="{54787325-5A73-85DC-C347-F16042D9B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233987"/>
            <a:ext cx="12227873" cy="16240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6237C0-8941-8E5B-1B0B-7D0132FB9126}"/>
              </a:ext>
            </a:extLst>
          </p:cNvPr>
          <p:cNvSpPr txBox="1"/>
          <p:nvPr/>
        </p:nvSpPr>
        <p:spPr>
          <a:xfrm>
            <a:off x="242888" y="6167409"/>
            <a:ext cx="6529387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SALT LAKE CITY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F66DA81-3327-4B41-23DF-B50941B482C2}"/>
              </a:ext>
            </a:extLst>
          </p:cNvPr>
          <p:cNvSpPr txBox="1">
            <a:spLocks/>
          </p:cNvSpPr>
          <p:nvPr/>
        </p:nvSpPr>
        <p:spPr>
          <a:xfrm>
            <a:off x="749303" y="800657"/>
            <a:ext cx="11442697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2060"/>
                </a:solidFill>
                <a:latin typeface="Open Sans "/>
                <a:ea typeface="Open Sans SemiBold" pitchFamily="2" charset="0"/>
                <a:cs typeface="Open Sans SemiBold" pitchFamily="2" charset="0"/>
              </a:rPr>
              <a:t>SLC Neighborhood Improvement &amp; Stabilization Programs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6A0527D-8BAB-A985-5C6A-64D908F60B3F}"/>
              </a:ext>
            </a:extLst>
          </p:cNvPr>
          <p:cNvSpPr txBox="1">
            <a:spLocks/>
          </p:cNvSpPr>
          <p:nvPr/>
        </p:nvSpPr>
        <p:spPr>
          <a:xfrm>
            <a:off x="1028555" y="1402291"/>
            <a:ext cx="10842220" cy="405341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rgbClr val="174A5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Homeowner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74A5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Home Repair, Minor Repair, Fix the Bricks</a:t>
            </a:r>
          </a:p>
          <a:p>
            <a:endParaRPr lang="en-US" sz="2200" dirty="0">
              <a:solidFill>
                <a:srgbClr val="174A5D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US" sz="2200" dirty="0">
                <a:solidFill>
                  <a:srgbClr val="174A5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Homebuyer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74A5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Community Land Trust</a:t>
            </a:r>
          </a:p>
          <a:p>
            <a:endParaRPr lang="en-US" sz="2200" dirty="0">
              <a:solidFill>
                <a:srgbClr val="174A5D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US" sz="2200" dirty="0">
                <a:solidFill>
                  <a:srgbClr val="174A5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Local Business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74A5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Neighborhood Business Improvement Program, Business Stabilization Program</a:t>
            </a:r>
          </a:p>
          <a:p>
            <a:endParaRPr lang="en-US" sz="2200" dirty="0">
              <a:solidFill>
                <a:srgbClr val="174A5D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sz="2200" dirty="0">
              <a:solidFill>
                <a:srgbClr val="174A5D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sz="2200" dirty="0">
              <a:solidFill>
                <a:srgbClr val="174A5D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US" sz="2200" b="1" i="1" dirty="0">
                <a:solidFill>
                  <a:srgbClr val="174A5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Each program has a different population to focus on for engagement and education. </a:t>
            </a:r>
          </a:p>
          <a:p>
            <a:endParaRPr lang="en-US" sz="2200" dirty="0">
              <a:solidFill>
                <a:srgbClr val="174A5D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A85A3D-E05A-427E-A8F9-DDE2A20266C1}"/>
              </a:ext>
            </a:extLst>
          </p:cNvPr>
          <p:cNvCxnSpPr/>
          <p:nvPr/>
        </p:nvCxnSpPr>
        <p:spPr>
          <a:xfrm>
            <a:off x="671458" y="800657"/>
            <a:ext cx="0" cy="4543792"/>
          </a:xfrm>
          <a:prstGeom prst="line">
            <a:avLst/>
          </a:prstGeom>
          <a:ln w="412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85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0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50E204-0674-3BCD-69F2-1B083C750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blue rectangle&#10;&#10;Description automatically generated">
            <a:extLst>
              <a:ext uri="{FF2B5EF4-FFF2-40B4-BE49-F238E27FC236}">
                <a16:creationId xmlns:a16="http://schemas.microsoft.com/office/drawing/2014/main" id="{D7E1DF48-7C6A-8FFA-6134-5DBE0CA1A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873" y="5233987"/>
            <a:ext cx="12227873" cy="16240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65D917-430C-54F4-2FDD-07636614D806}"/>
              </a:ext>
            </a:extLst>
          </p:cNvPr>
          <p:cNvSpPr txBox="1"/>
          <p:nvPr/>
        </p:nvSpPr>
        <p:spPr>
          <a:xfrm>
            <a:off x="242888" y="6167409"/>
            <a:ext cx="6529387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SALT LAKE CITY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6D5C64C-6C45-0376-F8DC-FE9545F530F5}"/>
              </a:ext>
            </a:extLst>
          </p:cNvPr>
          <p:cNvSpPr txBox="1">
            <a:spLocks/>
          </p:cNvSpPr>
          <p:nvPr/>
        </p:nvSpPr>
        <p:spPr>
          <a:xfrm>
            <a:off x="1002644" y="800657"/>
            <a:ext cx="7125353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2060"/>
                </a:solidFill>
                <a:latin typeface="Open Sans "/>
                <a:ea typeface="Open Sans ExtraBold" pitchFamily="2" charset="0"/>
                <a:cs typeface="Open Sans ExtraBold" pitchFamily="2" charset="0"/>
              </a:rPr>
              <a:t>Resident Education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CDF047E-DCE6-2B2C-76FA-8221AB0D2E65}"/>
              </a:ext>
            </a:extLst>
          </p:cNvPr>
          <p:cNvSpPr txBox="1">
            <a:spLocks/>
          </p:cNvSpPr>
          <p:nvPr/>
        </p:nvSpPr>
        <p:spPr>
          <a:xfrm>
            <a:off x="1002644" y="1753274"/>
            <a:ext cx="6515756" cy="28346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rgbClr val="174A5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Mailers </a:t>
            </a:r>
          </a:p>
          <a:p>
            <a:r>
              <a:rPr lang="en-US" sz="2200" b="1" i="1" dirty="0">
                <a:solidFill>
                  <a:srgbClr val="174A5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Simple, direct &amp; concise language</a:t>
            </a:r>
          </a:p>
          <a:p>
            <a:endParaRPr lang="en-US" sz="2200" dirty="0">
              <a:solidFill>
                <a:srgbClr val="174A5D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sz="2200" dirty="0">
              <a:solidFill>
                <a:srgbClr val="174A5D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US" sz="2200" dirty="0">
                <a:solidFill>
                  <a:srgbClr val="174A5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Tabling/Events</a:t>
            </a:r>
          </a:p>
          <a:p>
            <a:r>
              <a:rPr lang="en-US" sz="2200" b="1" i="1" dirty="0">
                <a:solidFill>
                  <a:srgbClr val="174A5D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What can bring people over to your table? </a:t>
            </a:r>
            <a:endParaRPr lang="en-US" sz="2200" dirty="0">
              <a:solidFill>
                <a:srgbClr val="174A5D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sz="2200" dirty="0">
              <a:solidFill>
                <a:srgbClr val="174A5D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sz="2200" b="1" i="1" dirty="0">
              <a:solidFill>
                <a:srgbClr val="174A5D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US" sz="2200" dirty="0">
              <a:solidFill>
                <a:srgbClr val="174A5D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E6F88AF-9466-B433-5D0E-28E35622FCEE}"/>
              </a:ext>
            </a:extLst>
          </p:cNvPr>
          <p:cNvCxnSpPr/>
          <p:nvPr/>
        </p:nvCxnSpPr>
        <p:spPr>
          <a:xfrm>
            <a:off x="671458" y="800657"/>
            <a:ext cx="0" cy="4543792"/>
          </a:xfrm>
          <a:prstGeom prst="line">
            <a:avLst/>
          </a:prstGeom>
          <a:ln w="412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sign&#10;&#10;AI-generated content may be incorrect.">
            <a:extLst>
              <a:ext uri="{FF2B5EF4-FFF2-40B4-BE49-F238E27FC236}">
                <a16:creationId xmlns:a16="http://schemas.microsoft.com/office/drawing/2014/main" id="{4AB3B681-CC42-EB62-672B-94127937A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314" y="984250"/>
            <a:ext cx="3212042" cy="385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04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0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1EFF00-CF49-1BCB-0169-EB7515712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bag, items, several&#10;&#10;AI-generated content may be incorrect.">
            <a:extLst>
              <a:ext uri="{FF2B5EF4-FFF2-40B4-BE49-F238E27FC236}">
                <a16:creationId xmlns:a16="http://schemas.microsoft.com/office/drawing/2014/main" id="{E0B1122F-F66E-162F-29BA-5CD8D19015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96" r="3998"/>
          <a:stretch>
            <a:fillRect/>
          </a:stretch>
        </p:blipFill>
        <p:spPr>
          <a:xfrm rot="16200000">
            <a:off x="3083797" y="-1262809"/>
            <a:ext cx="6024406" cy="8836030"/>
          </a:xfrm>
          <a:prstGeom prst="rect">
            <a:avLst/>
          </a:prstGeom>
        </p:spPr>
      </p:pic>
      <p:pic>
        <p:nvPicPr>
          <p:cNvPr id="3" name="Picture 2" descr="A black and blue rectangle&#10;&#10;Description automatically generated">
            <a:extLst>
              <a:ext uri="{FF2B5EF4-FFF2-40B4-BE49-F238E27FC236}">
                <a16:creationId xmlns:a16="http://schemas.microsoft.com/office/drawing/2014/main" id="{14B1F0C7-F2DC-61A1-578A-AD8877308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233987"/>
            <a:ext cx="12227873" cy="16240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93C473-4C8F-C8A6-49A8-8792B5363747}"/>
              </a:ext>
            </a:extLst>
          </p:cNvPr>
          <p:cNvSpPr txBox="1"/>
          <p:nvPr/>
        </p:nvSpPr>
        <p:spPr>
          <a:xfrm>
            <a:off x="242888" y="6167409"/>
            <a:ext cx="6529387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SALT LAKE CITY</a:t>
            </a:r>
          </a:p>
        </p:txBody>
      </p:sp>
    </p:spTree>
    <p:extLst>
      <p:ext uri="{BB962C8B-B14F-4D97-AF65-F5344CB8AC3E}">
        <p14:creationId xmlns:p14="http://schemas.microsoft.com/office/powerpoint/2010/main" val="3596677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0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06E7F7-B9CE-F303-6FEB-6E440BBF6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floor, indoor, furniture&#10;&#10;AI-generated content may be incorrect.">
            <a:extLst>
              <a:ext uri="{FF2B5EF4-FFF2-40B4-BE49-F238E27FC236}">
                <a16:creationId xmlns:a16="http://schemas.microsoft.com/office/drawing/2014/main" id="{AE01BFB6-0114-46C5-C2A2-2B58A904DD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96" r="16250" b="20391"/>
          <a:stretch>
            <a:fillRect/>
          </a:stretch>
        </p:blipFill>
        <p:spPr>
          <a:xfrm>
            <a:off x="2158998" y="0"/>
            <a:ext cx="8128002" cy="6154384"/>
          </a:xfrm>
          <a:prstGeom prst="rect">
            <a:avLst/>
          </a:prstGeom>
        </p:spPr>
      </p:pic>
      <p:pic>
        <p:nvPicPr>
          <p:cNvPr id="3" name="Picture 2" descr="A black and blue rectangle&#10;&#10;Description automatically generated">
            <a:extLst>
              <a:ext uri="{FF2B5EF4-FFF2-40B4-BE49-F238E27FC236}">
                <a16:creationId xmlns:a16="http://schemas.microsoft.com/office/drawing/2014/main" id="{6B5594A8-7C67-E5C1-6164-2EB35A9D5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233987"/>
            <a:ext cx="12227873" cy="16240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0B21ED-D2B2-B3F9-FEE1-EB07CBA6A710}"/>
              </a:ext>
            </a:extLst>
          </p:cNvPr>
          <p:cNvSpPr txBox="1"/>
          <p:nvPr/>
        </p:nvSpPr>
        <p:spPr>
          <a:xfrm>
            <a:off x="242888" y="6167409"/>
            <a:ext cx="6529387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SALT LAKE CITY</a:t>
            </a:r>
          </a:p>
        </p:txBody>
      </p:sp>
    </p:spTree>
    <p:extLst>
      <p:ext uri="{BB962C8B-B14F-4D97-AF65-F5344CB8AC3E}">
        <p14:creationId xmlns:p14="http://schemas.microsoft.com/office/powerpoint/2010/main" val="4163366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0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788D19-BF1E-EB46-68EC-DE9DF7B74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&#10;&#10;AI-generated content may be incorrect.">
            <a:extLst>
              <a:ext uri="{FF2B5EF4-FFF2-40B4-BE49-F238E27FC236}">
                <a16:creationId xmlns:a16="http://schemas.microsoft.com/office/drawing/2014/main" id="{DD9C11B3-34A8-8400-F36D-29246F05A9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667" b="7824"/>
          <a:stretch>
            <a:fillRect/>
          </a:stretch>
        </p:blipFill>
        <p:spPr>
          <a:xfrm>
            <a:off x="1007532" y="167371"/>
            <a:ext cx="9965267" cy="6017214"/>
          </a:xfrm>
          <a:prstGeom prst="rect">
            <a:avLst/>
          </a:prstGeom>
        </p:spPr>
      </p:pic>
      <p:pic>
        <p:nvPicPr>
          <p:cNvPr id="3" name="Picture 2" descr="A black and blue rectangle&#10;&#10;Description automatically generated">
            <a:extLst>
              <a:ext uri="{FF2B5EF4-FFF2-40B4-BE49-F238E27FC236}">
                <a16:creationId xmlns:a16="http://schemas.microsoft.com/office/drawing/2014/main" id="{46071C79-6203-546A-2F52-6C2AD934D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233987"/>
            <a:ext cx="12227873" cy="16240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C82367-8DD6-9718-6719-99707559261F}"/>
              </a:ext>
            </a:extLst>
          </p:cNvPr>
          <p:cNvSpPr txBox="1"/>
          <p:nvPr/>
        </p:nvSpPr>
        <p:spPr>
          <a:xfrm>
            <a:off x="242888" y="6167409"/>
            <a:ext cx="6529387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SALT LAKE CITY</a:t>
            </a:r>
          </a:p>
        </p:txBody>
      </p:sp>
    </p:spTree>
    <p:extLst>
      <p:ext uri="{BB962C8B-B14F-4D97-AF65-F5344CB8AC3E}">
        <p14:creationId xmlns:p14="http://schemas.microsoft.com/office/powerpoint/2010/main" val="4273977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0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CDF476-5DD6-ED4C-6F74-AFE0E07A9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blue rectangle&#10;&#10;Description automatically generated">
            <a:extLst>
              <a:ext uri="{FF2B5EF4-FFF2-40B4-BE49-F238E27FC236}">
                <a16:creationId xmlns:a16="http://schemas.microsoft.com/office/drawing/2014/main" id="{E57ACB8A-AE6E-912A-275D-7345D314C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873" y="5233987"/>
            <a:ext cx="12227873" cy="16240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D6F0AC-88B4-7A27-E14B-4F86F243A84D}"/>
              </a:ext>
            </a:extLst>
          </p:cNvPr>
          <p:cNvSpPr txBox="1"/>
          <p:nvPr/>
        </p:nvSpPr>
        <p:spPr>
          <a:xfrm>
            <a:off x="242888" y="6167409"/>
            <a:ext cx="6529387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SALT LAKE CITY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46CB08-CAAE-FF8C-4635-E4E5A238A1A0}"/>
              </a:ext>
            </a:extLst>
          </p:cNvPr>
          <p:cNvSpPr txBox="1">
            <a:spLocks/>
          </p:cNvSpPr>
          <p:nvPr/>
        </p:nvSpPr>
        <p:spPr>
          <a:xfrm>
            <a:off x="1002644" y="800657"/>
            <a:ext cx="7125353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2060"/>
                </a:solidFill>
                <a:latin typeface="Open Sans "/>
                <a:ea typeface="Open Sans ExtraBold" pitchFamily="2" charset="0"/>
                <a:cs typeface="Open Sans ExtraBold" pitchFamily="2" charset="0"/>
              </a:rPr>
              <a:t>Communication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E5C7CCE-2B3A-0308-3AC9-D549998159B4}"/>
              </a:ext>
            </a:extLst>
          </p:cNvPr>
          <p:cNvCxnSpPr/>
          <p:nvPr/>
        </p:nvCxnSpPr>
        <p:spPr>
          <a:xfrm>
            <a:off x="671458" y="800657"/>
            <a:ext cx="0" cy="4543792"/>
          </a:xfrm>
          <a:prstGeom prst="line">
            <a:avLst/>
          </a:prstGeom>
          <a:ln w="412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DD05F5C-F561-2CB3-7D2E-EB7E6CE22094}"/>
              </a:ext>
            </a:extLst>
          </p:cNvPr>
          <p:cNvSpPr txBox="1"/>
          <p:nvPr/>
        </p:nvSpPr>
        <p:spPr>
          <a:xfrm>
            <a:off x="1059344" y="1390651"/>
            <a:ext cx="79163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74A5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public sees the City as one big thing, not separate departments and divisions. </a:t>
            </a:r>
          </a:p>
          <a:p>
            <a:r>
              <a:rPr lang="en-US" dirty="0">
                <a:solidFill>
                  <a:srgbClr val="174A5D"/>
                </a:solidFill>
              </a:rPr>
              <a:t> </a:t>
            </a:r>
          </a:p>
          <a:p>
            <a:endParaRPr lang="en-US" dirty="0">
              <a:solidFill>
                <a:srgbClr val="174A5D"/>
              </a:solidFill>
            </a:endParaRPr>
          </a:p>
          <a:p>
            <a:r>
              <a:rPr lang="en-US" dirty="0">
                <a:solidFill>
                  <a:srgbClr val="174A5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Listen – to the story (find the real question)</a:t>
            </a:r>
          </a:p>
          <a:p>
            <a:r>
              <a:rPr lang="en-US" dirty="0">
                <a:solidFill>
                  <a:srgbClr val="174A5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Offer – what you can control</a:t>
            </a:r>
          </a:p>
          <a:p>
            <a:r>
              <a:rPr lang="en-US" dirty="0">
                <a:solidFill>
                  <a:srgbClr val="174A5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Refer – to further help</a:t>
            </a:r>
          </a:p>
          <a:p>
            <a:endParaRPr lang="en-US" b="1" dirty="0">
              <a:solidFill>
                <a:srgbClr val="174A5D"/>
              </a:solidFill>
            </a:endParaRPr>
          </a:p>
          <a:p>
            <a:r>
              <a:rPr lang="en-US" dirty="0">
                <a:solidFill>
                  <a:srgbClr val="174A5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Languages</a:t>
            </a:r>
            <a:r>
              <a:rPr lang="en-US" b="1" dirty="0">
                <a:solidFill>
                  <a:srgbClr val="174A5D"/>
                </a:solidFill>
              </a:rPr>
              <a:t> </a:t>
            </a:r>
          </a:p>
          <a:p>
            <a:endParaRPr lang="en-US" dirty="0">
              <a:solidFill>
                <a:srgbClr val="174A5D"/>
              </a:solidFill>
            </a:endParaRPr>
          </a:p>
          <a:p>
            <a:r>
              <a:rPr lang="en-US" dirty="0">
                <a:solidFill>
                  <a:srgbClr val="174A5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Different generations like different things – tech savvy vs not tech savvy &amp; how to utilize that in a tech world</a:t>
            </a:r>
          </a:p>
        </p:txBody>
      </p:sp>
    </p:spTree>
    <p:extLst>
      <p:ext uri="{BB962C8B-B14F-4D97-AF65-F5344CB8AC3E}">
        <p14:creationId xmlns:p14="http://schemas.microsoft.com/office/powerpoint/2010/main" val="2845161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295CCA485BA4D9A1D6C95B6BF98BB" ma:contentTypeVersion="4" ma:contentTypeDescription="Create a new document." ma:contentTypeScope="" ma:versionID="5dd1d3bb4c7253f52224c99e0f9f88e9">
  <xsd:schema xmlns:xsd="http://www.w3.org/2001/XMLSchema" xmlns:xs="http://www.w3.org/2001/XMLSchema" xmlns:p="http://schemas.microsoft.com/office/2006/metadata/properties" xmlns:ns2="cd708909-98ff-4d03-b300-14af36dd869a" targetNamespace="http://schemas.microsoft.com/office/2006/metadata/properties" ma:root="true" ma:fieldsID="5f039766d8f35547e1e167f845e8d4c6" ns2:_="">
    <xsd:import namespace="cd708909-98ff-4d03-b300-14af36dd86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08909-98ff-4d03-b300-14af36dd86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127AED-1035-4568-B5A2-AD5B5C6B9B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3B5CD7-9AD8-4974-BACC-D3C5DD60499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FDF218F-40B8-4061-A85F-76D356E07D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708909-98ff-4d03-b300-14af36dd86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6555</TotalTime>
  <Words>391</Words>
  <Application>Microsoft Office PowerPoint</Application>
  <PresentationFormat>Widescreen</PresentationFormat>
  <Paragraphs>86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Aptos</vt:lpstr>
      <vt:lpstr>Arial</vt:lpstr>
      <vt:lpstr>Courier New</vt:lpstr>
      <vt:lpstr>Gill Sans Nova Light</vt:lpstr>
      <vt:lpstr>Open Sans</vt:lpstr>
      <vt:lpstr>Open Sans </vt:lpstr>
      <vt:lpstr>Open Sans ExtraBold</vt:lpstr>
      <vt:lpstr>Open Sans Light</vt:lpstr>
      <vt:lpstr>Open Sans SemiBold</vt:lpstr>
      <vt:lpstr>Office Theme</vt:lpstr>
      <vt:lpstr>PowerPoint Presentation</vt:lpstr>
      <vt:lpstr>Salt Lake 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Harris, Derk</dc:creator>
  <cp:lastModifiedBy>Best, Amanda</cp:lastModifiedBy>
  <cp:revision>14</cp:revision>
  <dcterms:created xsi:type="dcterms:W3CDTF">2024-08-20T15:22:54Z</dcterms:created>
  <dcterms:modified xsi:type="dcterms:W3CDTF">2025-06-10T00:42:29Z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0x01010045F295CCA485BA4D9A1D6C95B6BF98BB</vt:lpwstr>
  </property>
</Properties>
</file>