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sldIdLst>
    <p:sldId id="256" r:id="rId4"/>
    <p:sldId id="260" r:id="rId5"/>
    <p:sldId id="261" r:id="rId6"/>
    <p:sldId id="275" r:id="rId7"/>
    <p:sldId id="258" r:id="rId8"/>
    <p:sldId id="276" r:id="rId9"/>
    <p:sldId id="277" r:id="rId10"/>
    <p:sldId id="266" r:id="rId11"/>
    <p:sldId id="262" r:id="rId12"/>
    <p:sldId id="264" r:id="rId13"/>
    <p:sldId id="270" r:id="rId14"/>
    <p:sldId id="283" r:id="rId15"/>
    <p:sldId id="265" r:id="rId16"/>
    <p:sldId id="268" r:id="rId17"/>
    <p:sldId id="278" r:id="rId18"/>
    <p:sldId id="279" r:id="rId19"/>
    <p:sldId id="280" r:id="rId20"/>
    <p:sldId id="281" r:id="rId21"/>
    <p:sldId id="282" r:id="rId22"/>
    <p:sldId id="263" r:id="rId23"/>
    <p:sldId id="273" r:id="rId24"/>
    <p:sldId id="271" r:id="rId25"/>
    <p:sldId id="274" r:id="rId26"/>
    <p:sldId id="267" r:id="rId27"/>
    <p:sldId id="272" r:id="rId28"/>
    <p:sldId id="259" r:id="rId29"/>
    <p:sldId id="26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6097"/>
    <a:srgbClr val="476AAE"/>
    <a:srgbClr val="3B4D9A"/>
    <a:srgbClr val="5790C9"/>
    <a:srgbClr val="5FA3D7"/>
    <a:srgbClr val="67B6E4"/>
    <a:srgbClr val="DE8C4C"/>
    <a:srgbClr val="E285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7C0B17-A92E-4998-A5DA-26AF4342CE8C}" v="216" dt="2025-06-06T17:17:39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398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elsen, Sarah" userId="d6f6a106-8da5-4ff6-85d1-39ee0cf3722f" providerId="ADAL" clId="{897C0B17-A92E-4998-A5DA-26AF4342CE8C}"/>
    <pc:docChg chg="undo custSel addSld delSld modSld sldOrd">
      <pc:chgData name="Nielsen, Sarah" userId="d6f6a106-8da5-4ff6-85d1-39ee0cf3722f" providerId="ADAL" clId="{897C0B17-A92E-4998-A5DA-26AF4342CE8C}" dt="2025-06-06T18:39:13.740" v="8606" actId="948"/>
      <pc:docMkLst>
        <pc:docMk/>
      </pc:docMkLst>
      <pc:sldChg chg="addSp delSp modSp mod setBg">
        <pc:chgData name="Nielsen, Sarah" userId="d6f6a106-8da5-4ff6-85d1-39ee0cf3722f" providerId="ADAL" clId="{897C0B17-A92E-4998-A5DA-26AF4342CE8C}" dt="2025-06-03T22:37:19.542" v="4053" actId="1076"/>
        <pc:sldMkLst>
          <pc:docMk/>
          <pc:sldMk cId="2920521732" sldId="256"/>
        </pc:sldMkLst>
        <pc:spChg chg="mod">
          <ac:chgData name="Nielsen, Sarah" userId="d6f6a106-8da5-4ff6-85d1-39ee0cf3722f" providerId="ADAL" clId="{897C0B17-A92E-4998-A5DA-26AF4342CE8C}" dt="2025-06-03T22:37:01.023" v="4051" actId="1076"/>
          <ac:spMkLst>
            <pc:docMk/>
            <pc:sldMk cId="2920521732" sldId="256"/>
            <ac:spMk id="2" creationId="{F28428D2-0174-4335-AD97-F38E13174816}"/>
          </ac:spMkLst>
        </pc:spChg>
        <pc:spChg chg="mod">
          <ac:chgData name="Nielsen, Sarah" userId="d6f6a106-8da5-4ff6-85d1-39ee0cf3722f" providerId="ADAL" clId="{897C0B17-A92E-4998-A5DA-26AF4342CE8C}" dt="2025-06-03T22:36:31.566" v="4044" actId="1076"/>
          <ac:spMkLst>
            <pc:docMk/>
            <pc:sldMk cId="2920521732" sldId="256"/>
            <ac:spMk id="3" creationId="{4A02A5D1-8602-4511-AD26-2D40B3E55EFD}"/>
          </ac:spMkLst>
        </pc:spChg>
        <pc:spChg chg="add mod ord">
          <ac:chgData name="Nielsen, Sarah" userId="d6f6a106-8da5-4ff6-85d1-39ee0cf3722f" providerId="ADAL" clId="{897C0B17-A92E-4998-A5DA-26AF4342CE8C}" dt="2025-06-03T22:36:56.252" v="4050" actId="1076"/>
          <ac:spMkLst>
            <pc:docMk/>
            <pc:sldMk cId="2920521732" sldId="256"/>
            <ac:spMk id="16" creationId="{9814B67A-BF38-6736-7AA9-1E56B5F7D92D}"/>
          </ac:spMkLst>
        </pc:spChg>
        <pc:picChg chg="add mod">
          <ac:chgData name="Nielsen, Sarah" userId="d6f6a106-8da5-4ff6-85d1-39ee0cf3722f" providerId="ADAL" clId="{897C0B17-A92E-4998-A5DA-26AF4342CE8C}" dt="2025-06-03T22:37:19.542" v="4053" actId="1076"/>
          <ac:picMkLst>
            <pc:docMk/>
            <pc:sldMk cId="2920521732" sldId="256"/>
            <ac:picMk id="17" creationId="{B6C8AD52-E01B-50A2-6917-8DA6D34DB9CF}"/>
          </ac:picMkLst>
        </pc:picChg>
      </pc:sldChg>
      <pc:sldChg chg="addSp modSp add del mod setBg">
        <pc:chgData name="Nielsen, Sarah" userId="d6f6a106-8da5-4ff6-85d1-39ee0cf3722f" providerId="ADAL" clId="{897C0B17-A92E-4998-A5DA-26AF4342CE8C}" dt="2025-06-06T16:12:50.285" v="6614" actId="20577"/>
        <pc:sldMkLst>
          <pc:docMk/>
          <pc:sldMk cId="0" sldId="258"/>
        </pc:sldMkLst>
        <pc:spChg chg="mod">
          <ac:chgData name="Nielsen, Sarah" userId="d6f6a106-8da5-4ff6-85d1-39ee0cf3722f" providerId="ADAL" clId="{897C0B17-A92E-4998-A5DA-26AF4342CE8C}" dt="2025-06-06T16:12:50.285" v="6614" actId="20577"/>
          <ac:spMkLst>
            <pc:docMk/>
            <pc:sldMk cId="0" sldId="258"/>
            <ac:spMk id="2" creationId="{881F9431-3390-4F3E-F760-3F473361C6D5}"/>
          </ac:spMkLst>
        </pc:spChg>
        <pc:spChg chg="mod">
          <ac:chgData name="Nielsen, Sarah" userId="d6f6a106-8da5-4ff6-85d1-39ee0cf3722f" providerId="ADAL" clId="{897C0B17-A92E-4998-A5DA-26AF4342CE8C}" dt="2025-06-06T16:05:53.476" v="6427" actId="1076"/>
          <ac:spMkLst>
            <pc:docMk/>
            <pc:sldMk cId="0" sldId="258"/>
            <ac:spMk id="3" creationId="{1524E0C1-97BC-1F9B-5AAE-311C10C9AF49}"/>
          </ac:spMkLst>
        </pc:spChg>
        <pc:picChg chg="mod">
          <ac:chgData name="Nielsen, Sarah" userId="d6f6a106-8da5-4ff6-85d1-39ee0cf3722f" providerId="ADAL" clId="{897C0B17-A92E-4998-A5DA-26AF4342CE8C}" dt="2025-06-06T16:05:57.070" v="6428" actId="1076"/>
          <ac:picMkLst>
            <pc:docMk/>
            <pc:sldMk cId="0" sldId="258"/>
            <ac:picMk id="4" creationId="{934597A4-149A-3126-3A15-FA7A12C2E507}"/>
          </ac:picMkLst>
        </pc:picChg>
        <pc:picChg chg="add mod">
          <ac:chgData name="Nielsen, Sarah" userId="d6f6a106-8da5-4ff6-85d1-39ee0cf3722f" providerId="ADAL" clId="{897C0B17-A92E-4998-A5DA-26AF4342CE8C}" dt="2025-06-06T15:59:31.050" v="6372"/>
          <ac:picMkLst>
            <pc:docMk/>
            <pc:sldMk cId="0" sldId="258"/>
            <ac:picMk id="5" creationId="{719A0E02-EE5B-23AB-C850-30668EED2099}"/>
          </ac:picMkLst>
        </pc:picChg>
        <pc:picChg chg="add mod">
          <ac:chgData name="Nielsen, Sarah" userId="d6f6a106-8da5-4ff6-85d1-39ee0cf3722f" providerId="ADAL" clId="{897C0B17-A92E-4998-A5DA-26AF4342CE8C}" dt="2025-06-06T16:09:59.176" v="6493" actId="1076"/>
          <ac:picMkLst>
            <pc:docMk/>
            <pc:sldMk cId="0" sldId="258"/>
            <ac:picMk id="7" creationId="{08C60FB4-C1AE-B533-4CCA-6E89E3360177}"/>
          </ac:picMkLst>
        </pc:picChg>
      </pc:sldChg>
      <pc:sldChg chg="del">
        <pc:chgData name="Nielsen, Sarah" userId="d6f6a106-8da5-4ff6-85d1-39ee0cf3722f" providerId="ADAL" clId="{897C0B17-A92E-4998-A5DA-26AF4342CE8C}" dt="2025-06-03T18:58:16.889" v="628" actId="2696"/>
        <pc:sldMkLst>
          <pc:docMk/>
          <pc:sldMk cId="298534740" sldId="258"/>
        </pc:sldMkLst>
      </pc:sldChg>
      <pc:sldChg chg="addSp delSp modSp mod">
        <pc:chgData name="Nielsen, Sarah" userId="d6f6a106-8da5-4ff6-85d1-39ee0cf3722f" providerId="ADAL" clId="{897C0B17-A92E-4998-A5DA-26AF4342CE8C}" dt="2025-06-04T20:14:34.778" v="4670"/>
        <pc:sldMkLst>
          <pc:docMk/>
          <pc:sldMk cId="3792771243" sldId="259"/>
        </pc:sldMkLst>
        <pc:spChg chg="mod">
          <ac:chgData name="Nielsen, Sarah" userId="d6f6a106-8da5-4ff6-85d1-39ee0cf3722f" providerId="ADAL" clId="{897C0B17-A92E-4998-A5DA-26AF4342CE8C}" dt="2025-06-03T22:57:24.027" v="4514" actId="255"/>
          <ac:spMkLst>
            <pc:docMk/>
            <pc:sldMk cId="3792771243" sldId="259"/>
            <ac:spMk id="2" creationId="{EDB1AE58-5A87-D765-3DE1-C07393E77A58}"/>
          </ac:spMkLst>
        </pc:spChg>
        <pc:picChg chg="add mod">
          <ac:chgData name="Nielsen, Sarah" userId="d6f6a106-8da5-4ff6-85d1-39ee0cf3722f" providerId="ADAL" clId="{897C0B17-A92E-4998-A5DA-26AF4342CE8C}" dt="2025-06-03T22:56:42.640" v="4510"/>
          <ac:picMkLst>
            <pc:docMk/>
            <pc:sldMk cId="3792771243" sldId="259"/>
            <ac:picMk id="6" creationId="{84912A71-324E-4C94-1B1D-D2D40F6064E4}"/>
          </ac:picMkLst>
        </pc:picChg>
        <pc:picChg chg="add mod">
          <ac:chgData name="Nielsen, Sarah" userId="d6f6a106-8da5-4ff6-85d1-39ee0cf3722f" providerId="ADAL" clId="{897C0B17-A92E-4998-A5DA-26AF4342CE8C}" dt="2025-06-04T20:14:34.778" v="4670"/>
          <ac:picMkLst>
            <pc:docMk/>
            <pc:sldMk cId="3792771243" sldId="259"/>
            <ac:picMk id="8" creationId="{E4B49B0C-C6F8-8D6F-801F-33990F4806D7}"/>
          </ac:picMkLst>
        </pc:picChg>
      </pc:sldChg>
      <pc:sldChg chg="addSp delSp modSp add mod">
        <pc:chgData name="Nielsen, Sarah" userId="d6f6a106-8da5-4ff6-85d1-39ee0cf3722f" providerId="ADAL" clId="{897C0B17-A92E-4998-A5DA-26AF4342CE8C}" dt="2025-06-06T16:26:25.250" v="6913" actId="20577"/>
        <pc:sldMkLst>
          <pc:docMk/>
          <pc:sldMk cId="1024774781" sldId="260"/>
        </pc:sldMkLst>
        <pc:spChg chg="mod">
          <ac:chgData name="Nielsen, Sarah" userId="d6f6a106-8da5-4ff6-85d1-39ee0cf3722f" providerId="ADAL" clId="{897C0B17-A92E-4998-A5DA-26AF4342CE8C}" dt="2025-06-03T22:31:02.135" v="3802" actId="255"/>
          <ac:spMkLst>
            <pc:docMk/>
            <pc:sldMk cId="1024774781" sldId="260"/>
            <ac:spMk id="2" creationId="{C3DFA3EF-D7AA-3746-B015-FAA3F9EF349E}"/>
          </ac:spMkLst>
        </pc:spChg>
        <pc:spChg chg="mod">
          <ac:chgData name="Nielsen, Sarah" userId="d6f6a106-8da5-4ff6-85d1-39ee0cf3722f" providerId="ADAL" clId="{897C0B17-A92E-4998-A5DA-26AF4342CE8C}" dt="2025-06-06T16:26:25.250" v="6913" actId="20577"/>
          <ac:spMkLst>
            <pc:docMk/>
            <pc:sldMk cId="1024774781" sldId="260"/>
            <ac:spMk id="3" creationId="{0DB216E9-460F-240F-DE26-CD81EDBE0ACF}"/>
          </ac:spMkLst>
        </pc:spChg>
        <pc:picChg chg="add mod">
          <ac:chgData name="Nielsen, Sarah" userId="d6f6a106-8da5-4ff6-85d1-39ee0cf3722f" providerId="ADAL" clId="{897C0B17-A92E-4998-A5DA-26AF4342CE8C}" dt="2025-06-04T16:52:28.048" v="4649" actId="1076"/>
          <ac:picMkLst>
            <pc:docMk/>
            <pc:sldMk cId="1024774781" sldId="260"/>
            <ac:picMk id="5" creationId="{EB227E79-1115-15CC-2712-BF21A9E668BD}"/>
          </ac:picMkLst>
        </pc:picChg>
      </pc:sldChg>
      <pc:sldChg chg="addSp delSp modSp add mod setBg">
        <pc:chgData name="Nielsen, Sarah" userId="d6f6a106-8da5-4ff6-85d1-39ee0cf3722f" providerId="ADAL" clId="{897C0B17-A92E-4998-A5DA-26AF4342CE8C}" dt="2025-06-06T16:03:10.683" v="6400" actId="478"/>
        <pc:sldMkLst>
          <pc:docMk/>
          <pc:sldMk cId="1783975568" sldId="261"/>
        </pc:sldMkLst>
        <pc:spChg chg="mod">
          <ac:chgData name="Nielsen, Sarah" userId="d6f6a106-8da5-4ff6-85d1-39ee0cf3722f" providerId="ADAL" clId="{897C0B17-A92E-4998-A5DA-26AF4342CE8C}" dt="2025-06-03T22:05:03.164" v="3694" actId="2711"/>
          <ac:spMkLst>
            <pc:docMk/>
            <pc:sldMk cId="1783975568" sldId="261"/>
            <ac:spMk id="2" creationId="{7C73185F-2F6F-8BD7-4DE8-6387F4B8729E}"/>
          </ac:spMkLst>
        </pc:spChg>
        <pc:spChg chg="mod">
          <ac:chgData name="Nielsen, Sarah" userId="d6f6a106-8da5-4ff6-85d1-39ee0cf3722f" providerId="ADAL" clId="{897C0B17-A92E-4998-A5DA-26AF4342CE8C}" dt="2025-06-05T19:31:13.975" v="5965" actId="6549"/>
          <ac:spMkLst>
            <pc:docMk/>
            <pc:sldMk cId="1783975568" sldId="261"/>
            <ac:spMk id="3" creationId="{41110D75-801B-5372-D4EB-3E5BA9E5B398}"/>
          </ac:spMkLst>
        </pc:spChg>
        <pc:spChg chg="add mod ord">
          <ac:chgData name="Nielsen, Sarah" userId="d6f6a106-8da5-4ff6-85d1-39ee0cf3722f" providerId="ADAL" clId="{897C0B17-A92E-4998-A5DA-26AF4342CE8C}" dt="2025-06-05T19:10:24.969" v="5717" actId="207"/>
          <ac:spMkLst>
            <pc:docMk/>
            <pc:sldMk cId="1783975568" sldId="261"/>
            <ac:spMk id="6" creationId="{7F954C44-2874-FD86-512E-FA90AC2B1351}"/>
          </ac:spMkLst>
        </pc:spChg>
        <pc:picChg chg="add mod">
          <ac:chgData name="Nielsen, Sarah" userId="d6f6a106-8da5-4ff6-85d1-39ee0cf3722f" providerId="ADAL" clId="{897C0B17-A92E-4998-A5DA-26AF4342CE8C}" dt="2025-06-04T20:27:53.407" v="4877" actId="1076"/>
          <ac:picMkLst>
            <pc:docMk/>
            <pc:sldMk cId="1783975568" sldId="261"/>
            <ac:picMk id="8" creationId="{78C625D2-B0E7-6849-1FF2-E4451D860C4C}"/>
          </ac:picMkLst>
        </pc:picChg>
        <pc:picChg chg="add del mod">
          <ac:chgData name="Nielsen, Sarah" userId="d6f6a106-8da5-4ff6-85d1-39ee0cf3722f" providerId="ADAL" clId="{897C0B17-A92E-4998-A5DA-26AF4342CE8C}" dt="2025-06-06T16:03:10.683" v="6400" actId="478"/>
          <ac:picMkLst>
            <pc:docMk/>
            <pc:sldMk cId="1783975568" sldId="261"/>
            <ac:picMk id="10" creationId="{5C6337C3-1904-6602-3494-FAFDBE4716B7}"/>
          </ac:picMkLst>
        </pc:picChg>
      </pc:sldChg>
      <pc:sldChg chg="addSp modSp add mod">
        <pc:chgData name="Nielsen, Sarah" userId="d6f6a106-8da5-4ff6-85d1-39ee0cf3722f" providerId="ADAL" clId="{897C0B17-A92E-4998-A5DA-26AF4342CE8C}" dt="2025-06-04T16:12:13.184" v="4647" actId="1076"/>
        <pc:sldMkLst>
          <pc:docMk/>
          <pc:sldMk cId="323777759" sldId="262"/>
        </pc:sldMkLst>
        <pc:spChg chg="mod">
          <ac:chgData name="Nielsen, Sarah" userId="d6f6a106-8da5-4ff6-85d1-39ee0cf3722f" providerId="ADAL" clId="{897C0B17-A92E-4998-A5DA-26AF4342CE8C}" dt="2025-06-03T22:42:36.778" v="4083" actId="113"/>
          <ac:spMkLst>
            <pc:docMk/>
            <pc:sldMk cId="323777759" sldId="262"/>
            <ac:spMk id="2" creationId="{F42672E9-DBBF-E7F5-1063-C58082D8CE3D}"/>
          </ac:spMkLst>
        </pc:spChg>
        <pc:spChg chg="mod">
          <ac:chgData name="Nielsen, Sarah" userId="d6f6a106-8da5-4ff6-85d1-39ee0cf3722f" providerId="ADAL" clId="{897C0B17-A92E-4998-A5DA-26AF4342CE8C}" dt="2025-06-03T22:42:43.032" v="4084" actId="2711"/>
          <ac:spMkLst>
            <pc:docMk/>
            <pc:sldMk cId="323777759" sldId="262"/>
            <ac:spMk id="3" creationId="{1157DF5B-5A44-38EA-66D6-9FF4D2CAC570}"/>
          </ac:spMkLst>
        </pc:spChg>
        <pc:picChg chg="add mod">
          <ac:chgData name="Nielsen, Sarah" userId="d6f6a106-8da5-4ff6-85d1-39ee0cf3722f" providerId="ADAL" clId="{897C0B17-A92E-4998-A5DA-26AF4342CE8C}" dt="2025-06-04T16:12:13.184" v="4647" actId="1076"/>
          <ac:picMkLst>
            <pc:docMk/>
            <pc:sldMk cId="323777759" sldId="262"/>
            <ac:picMk id="4" creationId="{E9F65F0A-D16E-2B13-A488-AD8C585980D9}"/>
          </ac:picMkLst>
        </pc:picChg>
        <pc:picChg chg="add mod">
          <ac:chgData name="Nielsen, Sarah" userId="d6f6a106-8da5-4ff6-85d1-39ee0cf3722f" providerId="ADAL" clId="{897C0B17-A92E-4998-A5DA-26AF4342CE8C}" dt="2025-06-03T22:46:03.449" v="4109"/>
          <ac:picMkLst>
            <pc:docMk/>
            <pc:sldMk cId="323777759" sldId="262"/>
            <ac:picMk id="5" creationId="{674CD2C0-82BA-65F6-97DD-997C2962E4CC}"/>
          </ac:picMkLst>
        </pc:picChg>
      </pc:sldChg>
      <pc:sldChg chg="addSp modSp add mod">
        <pc:chgData name="Nielsen, Sarah" userId="d6f6a106-8da5-4ff6-85d1-39ee0cf3722f" providerId="ADAL" clId="{897C0B17-A92E-4998-A5DA-26AF4342CE8C}" dt="2025-06-03T22:56:15.337" v="4507" actId="1076"/>
        <pc:sldMkLst>
          <pc:docMk/>
          <pc:sldMk cId="286103996" sldId="263"/>
        </pc:sldMkLst>
        <pc:spChg chg="mod">
          <ac:chgData name="Nielsen, Sarah" userId="d6f6a106-8da5-4ff6-85d1-39ee0cf3722f" providerId="ADAL" clId="{897C0B17-A92E-4998-A5DA-26AF4342CE8C}" dt="2025-06-03T22:49:47.022" v="4130" actId="113"/>
          <ac:spMkLst>
            <pc:docMk/>
            <pc:sldMk cId="286103996" sldId="263"/>
            <ac:spMk id="2" creationId="{0A86ABD2-2039-06B4-5545-339CDDE40A30}"/>
          </ac:spMkLst>
        </pc:spChg>
        <pc:spChg chg="mod">
          <ac:chgData name="Nielsen, Sarah" userId="d6f6a106-8da5-4ff6-85d1-39ee0cf3722f" providerId="ADAL" clId="{897C0B17-A92E-4998-A5DA-26AF4342CE8C}" dt="2025-06-03T22:49:52.811" v="4131" actId="2711"/>
          <ac:spMkLst>
            <pc:docMk/>
            <pc:sldMk cId="286103996" sldId="263"/>
            <ac:spMk id="3" creationId="{BE84C13D-C8DB-6E48-DCC1-8E377DAD3E69}"/>
          </ac:spMkLst>
        </pc:spChg>
        <pc:picChg chg="add mod">
          <ac:chgData name="Nielsen, Sarah" userId="d6f6a106-8da5-4ff6-85d1-39ee0cf3722f" providerId="ADAL" clId="{897C0B17-A92E-4998-A5DA-26AF4342CE8C}" dt="2025-06-03T22:56:15.337" v="4507" actId="1076"/>
          <ac:picMkLst>
            <pc:docMk/>
            <pc:sldMk cId="286103996" sldId="263"/>
            <ac:picMk id="4" creationId="{7F7635CE-A989-E100-98B9-10B52464F65F}"/>
          </ac:picMkLst>
        </pc:picChg>
        <pc:picChg chg="add mod">
          <ac:chgData name="Nielsen, Sarah" userId="d6f6a106-8da5-4ff6-85d1-39ee0cf3722f" providerId="ADAL" clId="{897C0B17-A92E-4998-A5DA-26AF4342CE8C}" dt="2025-06-03T22:49:29.297" v="4127"/>
          <ac:picMkLst>
            <pc:docMk/>
            <pc:sldMk cId="286103996" sldId="263"/>
            <ac:picMk id="5" creationId="{CCE49C78-D49C-80E4-9CFC-F19FC5ECD344}"/>
          </ac:picMkLst>
        </pc:picChg>
      </pc:sldChg>
      <pc:sldChg chg="addSp modSp add mod ord">
        <pc:chgData name="Nielsen, Sarah" userId="d6f6a106-8da5-4ff6-85d1-39ee0cf3722f" providerId="ADAL" clId="{897C0B17-A92E-4998-A5DA-26AF4342CE8C}" dt="2025-06-06T18:16:53.161" v="8348" actId="1076"/>
        <pc:sldMkLst>
          <pc:docMk/>
          <pc:sldMk cId="3267744684" sldId="264"/>
        </pc:sldMkLst>
        <pc:spChg chg="mod">
          <ac:chgData name="Nielsen, Sarah" userId="d6f6a106-8da5-4ff6-85d1-39ee0cf3722f" providerId="ADAL" clId="{897C0B17-A92E-4998-A5DA-26AF4342CE8C}" dt="2025-06-06T17:11:07.860" v="7369" actId="403"/>
          <ac:spMkLst>
            <pc:docMk/>
            <pc:sldMk cId="3267744684" sldId="264"/>
            <ac:spMk id="2" creationId="{9039EA1C-59DC-EB4E-9DB9-5C9678933164}"/>
          </ac:spMkLst>
        </pc:spChg>
        <pc:spChg chg="mod">
          <ac:chgData name="Nielsen, Sarah" userId="d6f6a106-8da5-4ff6-85d1-39ee0cf3722f" providerId="ADAL" clId="{897C0B17-A92E-4998-A5DA-26AF4342CE8C}" dt="2025-06-06T18:16:21.818" v="8341" actId="27636"/>
          <ac:spMkLst>
            <pc:docMk/>
            <pc:sldMk cId="3267744684" sldId="264"/>
            <ac:spMk id="3" creationId="{AFAD0DB2-B772-1B58-5B29-2A08D07BFBC8}"/>
          </ac:spMkLst>
        </pc:spChg>
        <pc:picChg chg="add mod">
          <ac:chgData name="Nielsen, Sarah" userId="d6f6a106-8da5-4ff6-85d1-39ee0cf3722f" providerId="ADAL" clId="{897C0B17-A92E-4998-A5DA-26AF4342CE8C}" dt="2025-06-04T15:46:31.503" v="4640"/>
          <ac:picMkLst>
            <pc:docMk/>
            <pc:sldMk cId="3267744684" sldId="264"/>
            <ac:picMk id="4" creationId="{437A55DF-536A-37BF-24B4-27CC5ECC6B5F}"/>
          </ac:picMkLst>
        </pc:picChg>
        <pc:picChg chg="add mod">
          <ac:chgData name="Nielsen, Sarah" userId="d6f6a106-8da5-4ff6-85d1-39ee0cf3722f" providerId="ADAL" clId="{897C0B17-A92E-4998-A5DA-26AF4342CE8C}" dt="2025-06-06T16:00:29.641" v="6382"/>
          <ac:picMkLst>
            <pc:docMk/>
            <pc:sldMk cId="3267744684" sldId="264"/>
            <ac:picMk id="5" creationId="{4C3F9D8E-D984-8BFE-A957-4EAFD849EB48}"/>
          </ac:picMkLst>
        </pc:picChg>
        <pc:picChg chg="add mod modCrop">
          <ac:chgData name="Nielsen, Sarah" userId="d6f6a106-8da5-4ff6-85d1-39ee0cf3722f" providerId="ADAL" clId="{897C0B17-A92E-4998-A5DA-26AF4342CE8C}" dt="2025-06-06T18:16:53.161" v="8348" actId="1076"/>
          <ac:picMkLst>
            <pc:docMk/>
            <pc:sldMk cId="3267744684" sldId="264"/>
            <ac:picMk id="7" creationId="{451FA92C-C611-8DC2-52D1-9CCBDB4408F8}"/>
          </ac:picMkLst>
        </pc:picChg>
      </pc:sldChg>
      <pc:sldChg chg="addSp modSp add mod">
        <pc:chgData name="Nielsen, Sarah" userId="d6f6a106-8da5-4ff6-85d1-39ee0cf3722f" providerId="ADAL" clId="{897C0B17-A92E-4998-A5DA-26AF4342CE8C}" dt="2025-06-03T22:45:49.901" v="4108" actId="255"/>
        <pc:sldMkLst>
          <pc:docMk/>
          <pc:sldMk cId="4233744375" sldId="265"/>
        </pc:sldMkLst>
        <pc:spChg chg="mod">
          <ac:chgData name="Nielsen, Sarah" userId="d6f6a106-8da5-4ff6-85d1-39ee0cf3722f" providerId="ADAL" clId="{897C0B17-A92E-4998-A5DA-26AF4342CE8C}" dt="2025-06-03T22:44:10.729" v="4087" actId="113"/>
          <ac:spMkLst>
            <pc:docMk/>
            <pc:sldMk cId="4233744375" sldId="265"/>
            <ac:spMk id="2" creationId="{B5B1BF41-7C1C-50CB-5D76-60DA41F02248}"/>
          </ac:spMkLst>
        </pc:spChg>
        <pc:spChg chg="mod">
          <ac:chgData name="Nielsen, Sarah" userId="d6f6a106-8da5-4ff6-85d1-39ee0cf3722f" providerId="ADAL" clId="{897C0B17-A92E-4998-A5DA-26AF4342CE8C}" dt="2025-06-03T22:45:49.901" v="4108" actId="255"/>
          <ac:spMkLst>
            <pc:docMk/>
            <pc:sldMk cId="4233744375" sldId="265"/>
            <ac:spMk id="3" creationId="{0AC64AB0-44C5-7A40-D5F6-FE341A002B62}"/>
          </ac:spMkLst>
        </pc:spChg>
        <pc:picChg chg="add mod">
          <ac:chgData name="Nielsen, Sarah" userId="d6f6a106-8da5-4ff6-85d1-39ee0cf3722f" providerId="ADAL" clId="{897C0B17-A92E-4998-A5DA-26AF4342CE8C}" dt="2025-06-03T22:44:21.835" v="4089"/>
          <ac:picMkLst>
            <pc:docMk/>
            <pc:sldMk cId="4233744375" sldId="265"/>
            <ac:picMk id="4" creationId="{EFB4F516-FA86-A2C2-774B-07FA4281764B}"/>
          </ac:picMkLst>
        </pc:picChg>
        <pc:picChg chg="add mod">
          <ac:chgData name="Nielsen, Sarah" userId="d6f6a106-8da5-4ff6-85d1-39ee0cf3722f" providerId="ADAL" clId="{897C0B17-A92E-4998-A5DA-26AF4342CE8C}" dt="2025-06-03T22:44:50.853" v="4091" actId="1076"/>
          <ac:picMkLst>
            <pc:docMk/>
            <pc:sldMk cId="4233744375" sldId="265"/>
            <ac:picMk id="5" creationId="{0EE82189-0AB4-E0C5-D9D9-D4E25702A473}"/>
          </ac:picMkLst>
        </pc:picChg>
      </pc:sldChg>
      <pc:sldChg chg="addSp delSp modSp add mod ord setBg">
        <pc:chgData name="Nielsen, Sarah" userId="d6f6a106-8da5-4ff6-85d1-39ee0cf3722f" providerId="ADAL" clId="{897C0B17-A92E-4998-A5DA-26AF4342CE8C}" dt="2025-06-06T16:06:41.339" v="6435" actId="2711"/>
        <pc:sldMkLst>
          <pc:docMk/>
          <pc:sldMk cId="215893262" sldId="266"/>
        </pc:sldMkLst>
        <pc:spChg chg="mod">
          <ac:chgData name="Nielsen, Sarah" userId="d6f6a106-8da5-4ff6-85d1-39ee0cf3722f" providerId="ADAL" clId="{897C0B17-A92E-4998-A5DA-26AF4342CE8C}" dt="2025-06-03T22:27:47.291" v="3786" actId="255"/>
          <ac:spMkLst>
            <pc:docMk/>
            <pc:sldMk cId="215893262" sldId="266"/>
            <ac:spMk id="2" creationId="{BE2DE67B-214E-41CE-6F84-156C56442B97}"/>
          </ac:spMkLst>
        </pc:spChg>
        <pc:spChg chg="add mod">
          <ac:chgData name="Nielsen, Sarah" userId="d6f6a106-8da5-4ff6-85d1-39ee0cf3722f" providerId="ADAL" clId="{897C0B17-A92E-4998-A5DA-26AF4342CE8C}" dt="2025-06-06T16:06:16.855" v="6429" actId="2711"/>
          <ac:spMkLst>
            <pc:docMk/>
            <pc:sldMk cId="215893262" sldId="266"/>
            <ac:spMk id="4" creationId="{9887A276-1238-ABDB-CB0B-8C0C15CCE358}"/>
          </ac:spMkLst>
        </pc:spChg>
        <pc:spChg chg="add mod">
          <ac:chgData name="Nielsen, Sarah" userId="d6f6a106-8da5-4ff6-85d1-39ee0cf3722f" providerId="ADAL" clId="{897C0B17-A92E-4998-A5DA-26AF4342CE8C}" dt="2025-06-06T16:06:26.709" v="6430" actId="2711"/>
          <ac:spMkLst>
            <pc:docMk/>
            <pc:sldMk cId="215893262" sldId="266"/>
            <ac:spMk id="5" creationId="{C0CE6A61-90E2-8A8B-2C5A-884905E1E9C1}"/>
          </ac:spMkLst>
        </pc:spChg>
        <pc:spChg chg="add mod">
          <ac:chgData name="Nielsen, Sarah" userId="d6f6a106-8da5-4ff6-85d1-39ee0cf3722f" providerId="ADAL" clId="{897C0B17-A92E-4998-A5DA-26AF4342CE8C}" dt="2025-06-06T16:06:33.674" v="6433" actId="2711"/>
          <ac:spMkLst>
            <pc:docMk/>
            <pc:sldMk cId="215893262" sldId="266"/>
            <ac:spMk id="6" creationId="{F9E56E22-A6DC-D70C-D339-549C71C58A9B}"/>
          </ac:spMkLst>
        </pc:spChg>
        <pc:spChg chg="add mod">
          <ac:chgData name="Nielsen, Sarah" userId="d6f6a106-8da5-4ff6-85d1-39ee0cf3722f" providerId="ADAL" clId="{897C0B17-A92E-4998-A5DA-26AF4342CE8C}" dt="2025-06-06T16:06:37.438" v="6434" actId="2711"/>
          <ac:spMkLst>
            <pc:docMk/>
            <pc:sldMk cId="215893262" sldId="266"/>
            <ac:spMk id="7" creationId="{F284E037-F2E2-350B-E848-3446609B4BF9}"/>
          </ac:spMkLst>
        </pc:spChg>
        <pc:spChg chg="add mod">
          <ac:chgData name="Nielsen, Sarah" userId="d6f6a106-8da5-4ff6-85d1-39ee0cf3722f" providerId="ADAL" clId="{897C0B17-A92E-4998-A5DA-26AF4342CE8C}" dt="2025-06-06T16:06:41.339" v="6435" actId="2711"/>
          <ac:spMkLst>
            <pc:docMk/>
            <pc:sldMk cId="215893262" sldId="266"/>
            <ac:spMk id="8" creationId="{55213A8D-1F1C-214C-18A9-D9C33E1943B6}"/>
          </ac:spMkLst>
        </pc:spChg>
        <pc:spChg chg="add mod">
          <ac:chgData name="Nielsen, Sarah" userId="d6f6a106-8da5-4ff6-85d1-39ee0cf3722f" providerId="ADAL" clId="{897C0B17-A92E-4998-A5DA-26AF4342CE8C}" dt="2025-06-06T15:54:14.403" v="6162" actId="1076"/>
          <ac:spMkLst>
            <pc:docMk/>
            <pc:sldMk cId="215893262" sldId="266"/>
            <ac:spMk id="28" creationId="{F8679926-8086-2916-0BBD-AECDBB816318}"/>
          </ac:spMkLst>
        </pc:spChg>
        <pc:spChg chg="add mod">
          <ac:chgData name="Nielsen, Sarah" userId="d6f6a106-8da5-4ff6-85d1-39ee0cf3722f" providerId="ADAL" clId="{897C0B17-A92E-4998-A5DA-26AF4342CE8C}" dt="2025-06-06T15:55:36.241" v="6334" actId="1076"/>
          <ac:spMkLst>
            <pc:docMk/>
            <pc:sldMk cId="215893262" sldId="266"/>
            <ac:spMk id="33" creationId="{0B6C6DD3-27A4-A1DC-0E08-FFF817B2D9B2}"/>
          </ac:spMkLst>
        </pc:spChg>
        <pc:grpChg chg="add mod">
          <ac:chgData name="Nielsen, Sarah" userId="d6f6a106-8da5-4ff6-85d1-39ee0cf3722f" providerId="ADAL" clId="{897C0B17-A92E-4998-A5DA-26AF4342CE8C}" dt="2025-06-03T22:27:53.466" v="3787" actId="1076"/>
          <ac:grpSpMkLst>
            <pc:docMk/>
            <pc:sldMk cId="215893262" sldId="266"/>
            <ac:grpSpMk id="9" creationId="{075F0018-1306-7D97-AA30-6284FCB952EA}"/>
          </ac:grpSpMkLst>
        </pc:grpChg>
        <pc:picChg chg="add mod">
          <ac:chgData name="Nielsen, Sarah" userId="d6f6a106-8da5-4ff6-85d1-39ee0cf3722f" providerId="ADAL" clId="{897C0B17-A92E-4998-A5DA-26AF4342CE8C}" dt="2025-06-03T22:38:45.770" v="4068" actId="1076"/>
          <ac:picMkLst>
            <pc:docMk/>
            <pc:sldMk cId="215893262" sldId="266"/>
            <ac:picMk id="10" creationId="{F0ADBC7D-D75D-1BE6-D62D-B3020040F544}"/>
          </ac:picMkLst>
        </pc:picChg>
        <pc:picChg chg="add mod">
          <ac:chgData name="Nielsen, Sarah" userId="d6f6a106-8da5-4ff6-85d1-39ee0cf3722f" providerId="ADAL" clId="{897C0B17-A92E-4998-A5DA-26AF4342CE8C}" dt="2025-06-03T22:41:47.393" v="4079" actId="1076"/>
          <ac:picMkLst>
            <pc:docMk/>
            <pc:sldMk cId="215893262" sldId="266"/>
            <ac:picMk id="11" creationId="{0D1BADBF-2A15-908D-C9A8-1DAD6239EB90}"/>
          </ac:picMkLst>
        </pc:picChg>
        <pc:cxnChg chg="add del mod">
          <ac:chgData name="Nielsen, Sarah" userId="d6f6a106-8da5-4ff6-85d1-39ee0cf3722f" providerId="ADAL" clId="{897C0B17-A92E-4998-A5DA-26AF4342CE8C}" dt="2025-06-06T15:48:35.875" v="6017" actId="11529"/>
          <ac:cxnSpMkLst>
            <pc:docMk/>
            <pc:sldMk cId="215893262" sldId="266"/>
            <ac:cxnSpMk id="12" creationId="{B351FB7A-A9CB-8B89-A1A6-41E94982CCFF}"/>
          </ac:cxnSpMkLst>
        </pc:cxnChg>
        <pc:cxnChg chg="add del mod ord">
          <ac:chgData name="Nielsen, Sarah" userId="d6f6a106-8da5-4ff6-85d1-39ee0cf3722f" providerId="ADAL" clId="{897C0B17-A92E-4998-A5DA-26AF4342CE8C}" dt="2025-06-06T15:50:47.730" v="6114" actId="11529"/>
          <ac:cxnSpMkLst>
            <pc:docMk/>
            <pc:sldMk cId="215893262" sldId="266"/>
            <ac:cxnSpMk id="14" creationId="{B387514E-E046-8F22-169C-DAA2EDFDA911}"/>
          </ac:cxnSpMkLst>
        </pc:cxnChg>
        <pc:cxnChg chg="add mod">
          <ac:chgData name="Nielsen, Sarah" userId="d6f6a106-8da5-4ff6-85d1-39ee0cf3722f" providerId="ADAL" clId="{897C0B17-A92E-4998-A5DA-26AF4342CE8C}" dt="2025-06-06T15:50:42.612" v="6102" actId="1076"/>
          <ac:cxnSpMkLst>
            <pc:docMk/>
            <pc:sldMk cId="215893262" sldId="266"/>
            <ac:cxnSpMk id="16" creationId="{18D2C5FB-E81E-782C-B3E4-372C0F42331B}"/>
          </ac:cxnSpMkLst>
        </pc:cxnChg>
        <pc:cxnChg chg="add del mod">
          <ac:chgData name="Nielsen, Sarah" userId="d6f6a106-8da5-4ff6-85d1-39ee0cf3722f" providerId="ADAL" clId="{897C0B17-A92E-4998-A5DA-26AF4342CE8C}" dt="2025-06-06T15:50:58.822" v="6118" actId="11529"/>
          <ac:cxnSpMkLst>
            <pc:docMk/>
            <pc:sldMk cId="215893262" sldId="266"/>
            <ac:cxnSpMk id="19" creationId="{D09ABE99-2BD7-C5AA-3C4B-0122B44EF8D2}"/>
          </ac:cxnSpMkLst>
        </pc:cxnChg>
        <pc:cxnChg chg="add del mod">
          <ac:chgData name="Nielsen, Sarah" userId="d6f6a106-8da5-4ff6-85d1-39ee0cf3722f" providerId="ADAL" clId="{897C0B17-A92E-4998-A5DA-26AF4342CE8C}" dt="2025-06-06T15:56:36.850" v="6335" actId="478"/>
          <ac:cxnSpMkLst>
            <pc:docMk/>
            <pc:sldMk cId="215893262" sldId="266"/>
            <ac:cxnSpMk id="22" creationId="{98F4AD32-24BA-2CC1-1FFC-A3C6D8D401F1}"/>
          </ac:cxnSpMkLst>
        </pc:cxnChg>
        <pc:cxnChg chg="add mod">
          <ac:chgData name="Nielsen, Sarah" userId="d6f6a106-8da5-4ff6-85d1-39ee0cf3722f" providerId="ADAL" clId="{897C0B17-A92E-4998-A5DA-26AF4342CE8C}" dt="2025-06-06T15:51:52.013" v="6128" actId="208"/>
          <ac:cxnSpMkLst>
            <pc:docMk/>
            <pc:sldMk cId="215893262" sldId="266"/>
            <ac:cxnSpMk id="24" creationId="{288EE2E0-AEBB-D45A-6783-8F96A0AF4290}"/>
          </ac:cxnSpMkLst>
        </pc:cxnChg>
        <pc:cxnChg chg="add mod">
          <ac:chgData name="Nielsen, Sarah" userId="d6f6a106-8da5-4ff6-85d1-39ee0cf3722f" providerId="ADAL" clId="{897C0B17-A92E-4998-A5DA-26AF4342CE8C}" dt="2025-06-06T15:54:08.627" v="6161" actId="14100"/>
          <ac:cxnSpMkLst>
            <pc:docMk/>
            <pc:sldMk cId="215893262" sldId="266"/>
            <ac:cxnSpMk id="26" creationId="{36E0BD3A-E727-A14D-49E7-0B45BA9FD242}"/>
          </ac:cxnSpMkLst>
        </pc:cxnChg>
        <pc:cxnChg chg="add mod">
          <ac:chgData name="Nielsen, Sarah" userId="d6f6a106-8da5-4ff6-85d1-39ee0cf3722f" providerId="ADAL" clId="{897C0B17-A92E-4998-A5DA-26AF4342CE8C}" dt="2025-06-06T15:55:04.318" v="6318" actId="1076"/>
          <ac:cxnSpMkLst>
            <pc:docMk/>
            <pc:sldMk cId="215893262" sldId="266"/>
            <ac:cxnSpMk id="30" creationId="{6B4131E8-F5B0-B33E-7D0C-FC7291D0C140}"/>
          </ac:cxnSpMkLst>
        </pc:cxnChg>
        <pc:cxnChg chg="add mod">
          <ac:chgData name="Nielsen, Sarah" userId="d6f6a106-8da5-4ff6-85d1-39ee0cf3722f" providerId="ADAL" clId="{897C0B17-A92E-4998-A5DA-26AF4342CE8C}" dt="2025-06-06T15:55:27.360" v="6333" actId="1038"/>
          <ac:cxnSpMkLst>
            <pc:docMk/>
            <pc:sldMk cId="215893262" sldId="266"/>
            <ac:cxnSpMk id="34" creationId="{0AA6A892-CBFA-E48A-86A7-93DA4D4438FF}"/>
          </ac:cxnSpMkLst>
        </pc:cxnChg>
      </pc:sldChg>
      <pc:sldChg chg="addSp modSp add mod ord">
        <pc:chgData name="Nielsen, Sarah" userId="d6f6a106-8da5-4ff6-85d1-39ee0cf3722f" providerId="ADAL" clId="{897C0B17-A92E-4998-A5DA-26AF4342CE8C}" dt="2025-06-06T18:39:13.740" v="8606" actId="948"/>
        <pc:sldMkLst>
          <pc:docMk/>
          <pc:sldMk cId="2621683464" sldId="267"/>
        </pc:sldMkLst>
        <pc:spChg chg="mod">
          <ac:chgData name="Nielsen, Sarah" userId="d6f6a106-8da5-4ff6-85d1-39ee0cf3722f" providerId="ADAL" clId="{897C0B17-A92E-4998-A5DA-26AF4342CE8C}" dt="2025-06-06T18:38:29.292" v="8604" actId="20577"/>
          <ac:spMkLst>
            <pc:docMk/>
            <pc:sldMk cId="2621683464" sldId="267"/>
            <ac:spMk id="2" creationId="{609C60E0-DD3D-4EE1-CD62-0E7BA7159DBF}"/>
          </ac:spMkLst>
        </pc:spChg>
        <pc:spChg chg="mod">
          <ac:chgData name="Nielsen, Sarah" userId="d6f6a106-8da5-4ff6-85d1-39ee0cf3722f" providerId="ADAL" clId="{897C0B17-A92E-4998-A5DA-26AF4342CE8C}" dt="2025-06-06T18:39:13.740" v="8606" actId="948"/>
          <ac:spMkLst>
            <pc:docMk/>
            <pc:sldMk cId="2621683464" sldId="267"/>
            <ac:spMk id="3" creationId="{E6ABEBB2-9F96-4227-D8F4-14211FB3DE0E}"/>
          </ac:spMkLst>
        </pc:spChg>
        <pc:picChg chg="add mod">
          <ac:chgData name="Nielsen, Sarah" userId="d6f6a106-8da5-4ff6-85d1-39ee0cf3722f" providerId="ADAL" clId="{897C0B17-A92E-4998-A5DA-26AF4342CE8C}" dt="2025-06-04T15:46:46.681" v="4643"/>
          <ac:picMkLst>
            <pc:docMk/>
            <pc:sldMk cId="2621683464" sldId="267"/>
            <ac:picMk id="4" creationId="{FBCAF8CE-0677-6A48-FAB1-871C8B1E67E2}"/>
          </ac:picMkLst>
        </pc:picChg>
      </pc:sldChg>
      <pc:sldChg chg="addSp delSp modSp add mod setBg addAnim delAnim setClrOvrMap">
        <pc:chgData name="Nielsen, Sarah" userId="d6f6a106-8da5-4ff6-85d1-39ee0cf3722f" providerId="ADAL" clId="{897C0B17-A92E-4998-A5DA-26AF4342CE8C}" dt="2025-06-03T22:24:50.956" v="3741" actId="478"/>
        <pc:sldMkLst>
          <pc:docMk/>
          <pc:sldMk cId="494217135" sldId="268"/>
        </pc:sldMkLst>
      </pc:sldChg>
      <pc:sldChg chg="addSp modSp add mod">
        <pc:chgData name="Nielsen, Sarah" userId="d6f6a106-8da5-4ff6-85d1-39ee0cf3722f" providerId="ADAL" clId="{897C0B17-A92E-4998-A5DA-26AF4342CE8C}" dt="2025-06-04T20:20:45.997" v="4797" actId="27636"/>
        <pc:sldMkLst>
          <pc:docMk/>
          <pc:sldMk cId="783580820" sldId="269"/>
        </pc:sldMkLst>
        <pc:spChg chg="mod">
          <ac:chgData name="Nielsen, Sarah" userId="d6f6a106-8da5-4ff6-85d1-39ee0cf3722f" providerId="ADAL" clId="{897C0B17-A92E-4998-A5DA-26AF4342CE8C}" dt="2025-06-03T22:53:19.838" v="4227" actId="113"/>
          <ac:spMkLst>
            <pc:docMk/>
            <pc:sldMk cId="783580820" sldId="269"/>
            <ac:spMk id="2" creationId="{518A46AD-A577-199E-5C7E-257592374829}"/>
          </ac:spMkLst>
        </pc:spChg>
        <pc:spChg chg="mod">
          <ac:chgData name="Nielsen, Sarah" userId="d6f6a106-8da5-4ff6-85d1-39ee0cf3722f" providerId="ADAL" clId="{897C0B17-A92E-4998-A5DA-26AF4342CE8C}" dt="2025-06-04T20:20:45.997" v="4797" actId="27636"/>
          <ac:spMkLst>
            <pc:docMk/>
            <pc:sldMk cId="783580820" sldId="269"/>
            <ac:spMk id="3" creationId="{AC796AE8-2065-EC48-2B7F-40481454D0F3}"/>
          </ac:spMkLst>
        </pc:spChg>
        <pc:picChg chg="add mod">
          <ac:chgData name="Nielsen, Sarah" userId="d6f6a106-8da5-4ff6-85d1-39ee0cf3722f" providerId="ADAL" clId="{897C0B17-A92E-4998-A5DA-26AF4342CE8C}" dt="2025-06-03T22:56:18.238" v="4508"/>
          <ac:picMkLst>
            <pc:docMk/>
            <pc:sldMk cId="783580820" sldId="269"/>
            <ac:picMk id="4" creationId="{DFBEE7AB-D5F5-BD95-7E6A-F295F8FB8F9E}"/>
          </ac:picMkLst>
        </pc:picChg>
      </pc:sldChg>
      <pc:sldChg chg="addSp modSp add mod">
        <pc:chgData name="Nielsen, Sarah" userId="d6f6a106-8da5-4ff6-85d1-39ee0cf3722f" providerId="ADAL" clId="{897C0B17-A92E-4998-A5DA-26AF4342CE8C}" dt="2025-06-06T18:22:51.083" v="8575" actId="27636"/>
        <pc:sldMkLst>
          <pc:docMk/>
          <pc:sldMk cId="537360578" sldId="270"/>
        </pc:sldMkLst>
        <pc:spChg chg="mod">
          <ac:chgData name="Nielsen, Sarah" userId="d6f6a106-8da5-4ff6-85d1-39ee0cf3722f" providerId="ADAL" clId="{897C0B17-A92E-4998-A5DA-26AF4342CE8C}" dt="2025-06-04T15:23:18.254" v="4539" actId="2711"/>
          <ac:spMkLst>
            <pc:docMk/>
            <pc:sldMk cId="537360578" sldId="270"/>
            <ac:spMk id="2" creationId="{C9636290-9E11-3B12-D130-35C1935F29B4}"/>
          </ac:spMkLst>
        </pc:spChg>
        <pc:spChg chg="mod">
          <ac:chgData name="Nielsen, Sarah" userId="d6f6a106-8da5-4ff6-85d1-39ee0cf3722f" providerId="ADAL" clId="{897C0B17-A92E-4998-A5DA-26AF4342CE8C}" dt="2025-06-06T18:22:51.083" v="8575" actId="27636"/>
          <ac:spMkLst>
            <pc:docMk/>
            <pc:sldMk cId="537360578" sldId="270"/>
            <ac:spMk id="3" creationId="{5D0A1957-29DD-043B-397D-D71CB868322D}"/>
          </ac:spMkLst>
        </pc:spChg>
        <pc:picChg chg="add mod">
          <ac:chgData name="Nielsen, Sarah" userId="d6f6a106-8da5-4ff6-85d1-39ee0cf3722f" providerId="ADAL" clId="{897C0B17-A92E-4998-A5DA-26AF4342CE8C}" dt="2025-06-04T15:46:34.760" v="4641"/>
          <ac:picMkLst>
            <pc:docMk/>
            <pc:sldMk cId="537360578" sldId="270"/>
            <ac:picMk id="4" creationId="{848969B1-F28F-ACED-BA72-F95913023084}"/>
          </ac:picMkLst>
        </pc:picChg>
        <pc:picChg chg="add mod">
          <ac:chgData name="Nielsen, Sarah" userId="d6f6a106-8da5-4ff6-85d1-39ee0cf3722f" providerId="ADAL" clId="{897C0B17-A92E-4998-A5DA-26AF4342CE8C}" dt="2025-06-06T16:00:22.104" v="6381"/>
          <ac:picMkLst>
            <pc:docMk/>
            <pc:sldMk cId="537360578" sldId="270"/>
            <ac:picMk id="5" creationId="{BB78CCF4-9FE6-1F9B-AF30-2B2C6F1A1890}"/>
          </ac:picMkLst>
        </pc:picChg>
      </pc:sldChg>
      <pc:sldChg chg="addSp modSp add mod">
        <pc:chgData name="Nielsen, Sarah" userId="d6f6a106-8da5-4ff6-85d1-39ee0cf3722f" providerId="ADAL" clId="{897C0B17-A92E-4998-A5DA-26AF4342CE8C}" dt="2025-06-06T17:01:41.665" v="7169" actId="255"/>
        <pc:sldMkLst>
          <pc:docMk/>
          <pc:sldMk cId="1907629238" sldId="271"/>
        </pc:sldMkLst>
        <pc:spChg chg="mod">
          <ac:chgData name="Nielsen, Sarah" userId="d6f6a106-8da5-4ff6-85d1-39ee0cf3722f" providerId="ADAL" clId="{897C0B17-A92E-4998-A5DA-26AF4342CE8C}" dt="2025-06-06T16:21:39.101" v="6890" actId="403"/>
          <ac:spMkLst>
            <pc:docMk/>
            <pc:sldMk cId="1907629238" sldId="271"/>
            <ac:spMk id="2" creationId="{9337B44C-381F-28D2-247B-F783184D7259}"/>
          </ac:spMkLst>
        </pc:spChg>
        <pc:spChg chg="mod">
          <ac:chgData name="Nielsen, Sarah" userId="d6f6a106-8da5-4ff6-85d1-39ee0cf3722f" providerId="ADAL" clId="{897C0B17-A92E-4998-A5DA-26AF4342CE8C}" dt="2025-06-06T17:01:41.665" v="7169" actId="255"/>
          <ac:spMkLst>
            <pc:docMk/>
            <pc:sldMk cId="1907629238" sldId="271"/>
            <ac:spMk id="3" creationId="{48E560F3-9295-5EB2-A893-01826FECBD2B}"/>
          </ac:spMkLst>
        </pc:spChg>
        <pc:picChg chg="add mod">
          <ac:chgData name="Nielsen, Sarah" userId="d6f6a106-8da5-4ff6-85d1-39ee0cf3722f" providerId="ADAL" clId="{897C0B17-A92E-4998-A5DA-26AF4342CE8C}" dt="2025-06-04T15:46:42.244" v="4642"/>
          <ac:picMkLst>
            <pc:docMk/>
            <pc:sldMk cId="1907629238" sldId="271"/>
            <ac:picMk id="4" creationId="{1BFC68C0-1266-A61F-25C3-54CD317C912A}"/>
          </ac:picMkLst>
        </pc:picChg>
        <pc:picChg chg="add mod">
          <ac:chgData name="Nielsen, Sarah" userId="d6f6a106-8da5-4ff6-85d1-39ee0cf3722f" providerId="ADAL" clId="{897C0B17-A92E-4998-A5DA-26AF4342CE8C}" dt="2025-06-06T16:21:46.360" v="6891"/>
          <ac:picMkLst>
            <pc:docMk/>
            <pc:sldMk cId="1907629238" sldId="271"/>
            <ac:picMk id="5" creationId="{FF869B4A-E98E-A8A9-10A9-42F087FC6D23}"/>
          </ac:picMkLst>
        </pc:picChg>
      </pc:sldChg>
      <pc:sldChg chg="addSp modSp add mod ord">
        <pc:chgData name="Nielsen, Sarah" userId="d6f6a106-8da5-4ff6-85d1-39ee0cf3722f" providerId="ADAL" clId="{897C0B17-A92E-4998-A5DA-26AF4342CE8C}" dt="2025-06-06T17:18:04.737" v="7538" actId="1076"/>
        <pc:sldMkLst>
          <pc:docMk/>
          <pc:sldMk cId="2769778749" sldId="272"/>
        </pc:sldMkLst>
        <pc:spChg chg="mod">
          <ac:chgData name="Nielsen, Sarah" userId="d6f6a106-8da5-4ff6-85d1-39ee0cf3722f" providerId="ADAL" clId="{897C0B17-A92E-4998-A5DA-26AF4342CE8C}" dt="2025-06-06T17:17:54.650" v="7537" actId="1076"/>
          <ac:spMkLst>
            <pc:docMk/>
            <pc:sldMk cId="2769778749" sldId="272"/>
            <ac:spMk id="2" creationId="{F7F90E66-7BD2-B772-8F10-D38649C634BD}"/>
          </ac:spMkLst>
        </pc:spChg>
        <pc:spChg chg="mod">
          <ac:chgData name="Nielsen, Sarah" userId="d6f6a106-8da5-4ff6-85d1-39ee0cf3722f" providerId="ADAL" clId="{897C0B17-A92E-4998-A5DA-26AF4342CE8C}" dt="2025-06-06T17:18:04.737" v="7538" actId="1076"/>
          <ac:spMkLst>
            <pc:docMk/>
            <pc:sldMk cId="2769778749" sldId="272"/>
            <ac:spMk id="3" creationId="{12A04E0E-6004-04D2-F589-839298FF12B4}"/>
          </ac:spMkLst>
        </pc:spChg>
        <pc:picChg chg="add mod">
          <ac:chgData name="Nielsen, Sarah" userId="d6f6a106-8da5-4ff6-85d1-39ee0cf3722f" providerId="ADAL" clId="{897C0B17-A92E-4998-A5DA-26AF4342CE8C}" dt="2025-06-04T15:46:55.276" v="4645"/>
          <ac:picMkLst>
            <pc:docMk/>
            <pc:sldMk cId="2769778749" sldId="272"/>
            <ac:picMk id="4" creationId="{B2AD13E8-8E61-3FB9-5EE8-629F70AB59BD}"/>
          </ac:picMkLst>
        </pc:picChg>
      </pc:sldChg>
      <pc:sldChg chg="addSp delSp modSp new mod ord">
        <pc:chgData name="Nielsen, Sarah" userId="d6f6a106-8da5-4ff6-85d1-39ee0cf3722f" providerId="ADAL" clId="{897C0B17-A92E-4998-A5DA-26AF4342CE8C}" dt="2025-06-06T17:11:45.826" v="7394" actId="1076"/>
        <pc:sldMkLst>
          <pc:docMk/>
          <pc:sldMk cId="1074300302" sldId="273"/>
        </pc:sldMkLst>
        <pc:spChg chg="del">
          <ac:chgData name="Nielsen, Sarah" userId="d6f6a106-8da5-4ff6-85d1-39ee0cf3722f" providerId="ADAL" clId="{897C0B17-A92E-4998-A5DA-26AF4342CE8C}" dt="2025-06-06T17:09:38.321" v="7298" actId="478"/>
          <ac:spMkLst>
            <pc:docMk/>
            <pc:sldMk cId="1074300302" sldId="273"/>
            <ac:spMk id="2" creationId="{31D0D2EE-4FFC-7269-30B1-3866284BF09C}"/>
          </ac:spMkLst>
        </pc:spChg>
        <pc:spChg chg="del">
          <ac:chgData name="Nielsen, Sarah" userId="d6f6a106-8da5-4ff6-85d1-39ee0cf3722f" providerId="ADAL" clId="{897C0B17-A92E-4998-A5DA-26AF4342CE8C}" dt="2025-06-06T17:09:41.007" v="7299" actId="478"/>
          <ac:spMkLst>
            <pc:docMk/>
            <pc:sldMk cId="1074300302" sldId="273"/>
            <ac:spMk id="3" creationId="{33BE872D-FCAC-1692-5E1A-63098A75DB21}"/>
          </ac:spMkLst>
        </pc:spChg>
        <pc:spChg chg="add mod">
          <ac:chgData name="Nielsen, Sarah" userId="d6f6a106-8da5-4ff6-85d1-39ee0cf3722f" providerId="ADAL" clId="{897C0B17-A92E-4998-A5DA-26AF4342CE8C}" dt="2025-06-06T17:10:14.069" v="7364"/>
          <ac:spMkLst>
            <pc:docMk/>
            <pc:sldMk cId="1074300302" sldId="273"/>
            <ac:spMk id="6" creationId="{43E7DA1D-4993-650A-6C06-5D42CC8B06A6}"/>
          </ac:spMkLst>
        </pc:spChg>
        <pc:spChg chg="add mod">
          <ac:chgData name="Nielsen, Sarah" userId="d6f6a106-8da5-4ff6-85d1-39ee0cf3722f" providerId="ADAL" clId="{897C0B17-A92E-4998-A5DA-26AF4342CE8C}" dt="2025-06-06T17:11:45.826" v="7394" actId="1076"/>
          <ac:spMkLst>
            <pc:docMk/>
            <pc:sldMk cId="1074300302" sldId="273"/>
            <ac:spMk id="9" creationId="{3C6777BA-6720-F4BD-59AA-5B4C989FB66D}"/>
          </ac:spMkLst>
        </pc:spChg>
        <pc:picChg chg="add mod">
          <ac:chgData name="Nielsen, Sarah" userId="d6f6a106-8da5-4ff6-85d1-39ee0cf3722f" providerId="ADAL" clId="{897C0B17-A92E-4998-A5DA-26AF4342CE8C}" dt="2025-06-06T17:10:07.536" v="7363" actId="1038"/>
          <ac:picMkLst>
            <pc:docMk/>
            <pc:sldMk cId="1074300302" sldId="273"/>
            <ac:picMk id="5" creationId="{65489198-BE4F-4123-227B-6CBC2CA4A980}"/>
          </ac:picMkLst>
        </pc:picChg>
        <pc:picChg chg="add mod">
          <ac:chgData name="Nielsen, Sarah" userId="d6f6a106-8da5-4ff6-85d1-39ee0cf3722f" providerId="ADAL" clId="{897C0B17-A92E-4998-A5DA-26AF4342CE8C}" dt="2025-06-06T17:10:23.241" v="7365"/>
          <ac:picMkLst>
            <pc:docMk/>
            <pc:sldMk cId="1074300302" sldId="273"/>
            <ac:picMk id="7" creationId="{02543C22-CA81-7E5A-1D42-34323367D0A4}"/>
          </ac:picMkLst>
        </pc:picChg>
        <pc:picChg chg="add mod">
          <ac:chgData name="Nielsen, Sarah" userId="d6f6a106-8da5-4ff6-85d1-39ee0cf3722f" providerId="ADAL" clId="{897C0B17-A92E-4998-A5DA-26AF4342CE8C}" dt="2025-06-06T17:10:23.241" v="7365"/>
          <ac:picMkLst>
            <pc:docMk/>
            <pc:sldMk cId="1074300302" sldId="273"/>
            <ac:picMk id="8" creationId="{C1855063-9DA0-9EC1-61B8-6D4C20DDC7C5}"/>
          </ac:picMkLst>
        </pc:picChg>
      </pc:sldChg>
      <pc:sldChg chg="addSp delSp modSp new mod">
        <pc:chgData name="Nielsen, Sarah" userId="d6f6a106-8da5-4ff6-85d1-39ee0cf3722f" providerId="ADAL" clId="{897C0B17-A92E-4998-A5DA-26AF4342CE8C}" dt="2025-06-06T17:07:49.541" v="7296" actId="1076"/>
        <pc:sldMkLst>
          <pc:docMk/>
          <pc:sldMk cId="883179039" sldId="274"/>
        </pc:sldMkLst>
        <pc:spChg chg="del">
          <ac:chgData name="Nielsen, Sarah" userId="d6f6a106-8da5-4ff6-85d1-39ee0cf3722f" providerId="ADAL" clId="{897C0B17-A92E-4998-A5DA-26AF4342CE8C}" dt="2025-06-06T17:03:13.878" v="7171" actId="478"/>
          <ac:spMkLst>
            <pc:docMk/>
            <pc:sldMk cId="883179039" sldId="274"/>
            <ac:spMk id="2" creationId="{FA998ABA-90CB-AA5B-7A30-8417CBCC6D5C}"/>
          </ac:spMkLst>
        </pc:spChg>
        <pc:spChg chg="del">
          <ac:chgData name="Nielsen, Sarah" userId="d6f6a106-8da5-4ff6-85d1-39ee0cf3722f" providerId="ADAL" clId="{897C0B17-A92E-4998-A5DA-26AF4342CE8C}" dt="2025-06-06T17:03:16.834" v="7172" actId="478"/>
          <ac:spMkLst>
            <pc:docMk/>
            <pc:sldMk cId="883179039" sldId="274"/>
            <ac:spMk id="3" creationId="{49942AF8-393A-9304-0EF6-9882B40386CD}"/>
          </ac:spMkLst>
        </pc:spChg>
        <pc:spChg chg="add mod">
          <ac:chgData name="Nielsen, Sarah" userId="d6f6a106-8da5-4ff6-85d1-39ee0cf3722f" providerId="ADAL" clId="{897C0B17-A92E-4998-A5DA-26AF4342CE8C}" dt="2025-06-06T17:07:49.541" v="7296" actId="1076"/>
          <ac:spMkLst>
            <pc:docMk/>
            <pc:sldMk cId="883179039" sldId="274"/>
            <ac:spMk id="6" creationId="{7E484DF7-0934-BA35-27C7-4047C7AE64D8}"/>
          </ac:spMkLst>
        </pc:spChg>
        <pc:spChg chg="add mod">
          <ac:chgData name="Nielsen, Sarah" userId="d6f6a106-8da5-4ff6-85d1-39ee0cf3722f" providerId="ADAL" clId="{897C0B17-A92E-4998-A5DA-26AF4342CE8C}" dt="2025-06-06T17:07:41.568" v="7293" actId="14100"/>
          <ac:spMkLst>
            <pc:docMk/>
            <pc:sldMk cId="883179039" sldId="274"/>
            <ac:spMk id="9" creationId="{6D4C9F51-A3B8-655E-6172-F9A094AFB334}"/>
          </ac:spMkLst>
        </pc:spChg>
        <pc:picChg chg="add mod modCrop">
          <ac:chgData name="Nielsen, Sarah" userId="d6f6a106-8da5-4ff6-85d1-39ee0cf3722f" providerId="ADAL" clId="{897C0B17-A92E-4998-A5DA-26AF4342CE8C}" dt="2025-06-06T17:05:49.568" v="7194" actId="14100"/>
          <ac:picMkLst>
            <pc:docMk/>
            <pc:sldMk cId="883179039" sldId="274"/>
            <ac:picMk id="5" creationId="{D61C5918-5273-7F53-DB39-3FA3D5B66620}"/>
          </ac:picMkLst>
        </pc:picChg>
        <pc:picChg chg="add mod">
          <ac:chgData name="Nielsen, Sarah" userId="d6f6a106-8da5-4ff6-85d1-39ee0cf3722f" providerId="ADAL" clId="{897C0B17-A92E-4998-A5DA-26AF4342CE8C}" dt="2025-06-06T17:07:48.674" v="7295" actId="1076"/>
          <ac:picMkLst>
            <pc:docMk/>
            <pc:sldMk cId="883179039" sldId="274"/>
            <ac:picMk id="7" creationId="{59431E01-0244-B96A-C9C7-571B613C34C5}"/>
          </ac:picMkLst>
        </pc:picChg>
        <pc:picChg chg="add mod">
          <ac:chgData name="Nielsen, Sarah" userId="d6f6a106-8da5-4ff6-85d1-39ee0cf3722f" providerId="ADAL" clId="{897C0B17-A92E-4998-A5DA-26AF4342CE8C}" dt="2025-06-06T17:06:07.395" v="7197" actId="1076"/>
          <ac:picMkLst>
            <pc:docMk/>
            <pc:sldMk cId="883179039" sldId="274"/>
            <ac:picMk id="8" creationId="{E549D28D-508D-6AF7-C741-7C1B4179D060}"/>
          </ac:picMkLst>
        </pc:picChg>
      </pc:sldChg>
      <pc:sldChg chg="addSp delSp modSp add del mod setBg">
        <pc:chgData name="Nielsen, Sarah" userId="d6f6a106-8da5-4ff6-85d1-39ee0cf3722f" providerId="ADAL" clId="{897C0B17-A92E-4998-A5DA-26AF4342CE8C}" dt="2025-06-06T16:03:52.488" v="6413" actId="20577"/>
        <pc:sldMkLst>
          <pc:docMk/>
          <pc:sldMk cId="0" sldId="275"/>
        </pc:sldMkLst>
        <pc:spChg chg="del mod">
          <ac:chgData name="Nielsen, Sarah" userId="d6f6a106-8da5-4ff6-85d1-39ee0cf3722f" providerId="ADAL" clId="{897C0B17-A92E-4998-A5DA-26AF4342CE8C}" dt="2025-06-05T17:27:37.553" v="5356" actId="478"/>
          <ac:spMkLst>
            <pc:docMk/>
            <pc:sldMk cId="0" sldId="275"/>
            <ac:spMk id="3" creationId="{9AD0253F-814D-9879-6346-E3236E966D9E}"/>
          </ac:spMkLst>
        </pc:spChg>
        <pc:spChg chg="mod">
          <ac:chgData name="Nielsen, Sarah" userId="d6f6a106-8da5-4ff6-85d1-39ee0cf3722f" providerId="ADAL" clId="{897C0B17-A92E-4998-A5DA-26AF4342CE8C}" dt="2025-06-05T17:28:36.840" v="5365" actId="1076"/>
          <ac:spMkLst>
            <pc:docMk/>
            <pc:sldMk cId="0" sldId="275"/>
            <ac:spMk id="5" creationId="{9D94BA2B-F3F0-C71E-B73B-5A7362BBA122}"/>
          </ac:spMkLst>
        </pc:spChg>
        <pc:spChg chg="mod">
          <ac:chgData name="Nielsen, Sarah" userId="d6f6a106-8da5-4ff6-85d1-39ee0cf3722f" providerId="ADAL" clId="{897C0B17-A92E-4998-A5DA-26AF4342CE8C}" dt="2025-06-06T16:03:52.488" v="6413" actId="20577"/>
          <ac:spMkLst>
            <pc:docMk/>
            <pc:sldMk cId="0" sldId="275"/>
            <ac:spMk id="6" creationId="{F08D953F-AF35-5C5A-5E7C-D16505D2197C}"/>
          </ac:spMkLst>
        </pc:spChg>
        <pc:spChg chg="add mod ord">
          <ac:chgData name="Nielsen, Sarah" userId="d6f6a106-8da5-4ff6-85d1-39ee0cf3722f" providerId="ADAL" clId="{897C0B17-A92E-4998-A5DA-26AF4342CE8C}" dt="2025-06-05T17:30:17.357" v="5442" actId="207"/>
          <ac:spMkLst>
            <pc:docMk/>
            <pc:sldMk cId="0" sldId="275"/>
            <ac:spMk id="7" creationId="{E8A5BA27-12C7-3F57-D694-552498E2E75D}"/>
          </ac:spMkLst>
        </pc:spChg>
        <pc:spChg chg="add mod">
          <ac:chgData name="Nielsen, Sarah" userId="d6f6a106-8da5-4ff6-85d1-39ee0cf3722f" providerId="ADAL" clId="{897C0B17-A92E-4998-A5DA-26AF4342CE8C}" dt="2025-06-05T17:30:33.979" v="5446" actId="1035"/>
          <ac:spMkLst>
            <pc:docMk/>
            <pc:sldMk cId="0" sldId="275"/>
            <ac:spMk id="10" creationId="{D779E182-1BE6-F4A1-1A74-ACA0B159C9A5}"/>
          </ac:spMkLst>
        </pc:spChg>
        <pc:spChg chg="add mod">
          <ac:chgData name="Nielsen, Sarah" userId="d6f6a106-8da5-4ff6-85d1-39ee0cf3722f" providerId="ADAL" clId="{897C0B17-A92E-4998-A5DA-26AF4342CE8C}" dt="2025-06-05T17:29:17.173" v="5371" actId="14100"/>
          <ac:spMkLst>
            <pc:docMk/>
            <pc:sldMk cId="0" sldId="275"/>
            <ac:spMk id="12" creationId="{12D24971-7589-5F7A-E7FC-77034A79E0E7}"/>
          </ac:spMkLst>
        </pc:spChg>
        <pc:picChg chg="add del mod">
          <ac:chgData name="Nielsen, Sarah" userId="d6f6a106-8da5-4ff6-85d1-39ee0cf3722f" providerId="ADAL" clId="{897C0B17-A92E-4998-A5DA-26AF4342CE8C}" dt="2025-06-06T16:03:14.088" v="6401" actId="478"/>
          <ac:picMkLst>
            <pc:docMk/>
            <pc:sldMk cId="0" sldId="275"/>
            <ac:picMk id="3" creationId="{F958C11E-1217-4AE4-D8EA-23B5E0DFA6E4}"/>
          </ac:picMkLst>
        </pc:picChg>
        <pc:picChg chg="mod">
          <ac:chgData name="Nielsen, Sarah" userId="d6f6a106-8da5-4ff6-85d1-39ee0cf3722f" providerId="ADAL" clId="{897C0B17-A92E-4998-A5DA-26AF4342CE8C}" dt="2025-06-04T20:28:18.261" v="4880" actId="14100"/>
          <ac:picMkLst>
            <pc:docMk/>
            <pc:sldMk cId="0" sldId="275"/>
            <ac:picMk id="4" creationId="{D6A09B96-D52A-0946-1C26-ACD2D2129F3E}"/>
          </ac:picMkLst>
        </pc:picChg>
        <pc:picChg chg="add mod">
          <ac:chgData name="Nielsen, Sarah" userId="d6f6a106-8da5-4ff6-85d1-39ee0cf3722f" providerId="ADAL" clId="{897C0B17-A92E-4998-A5DA-26AF4342CE8C}" dt="2025-06-05T17:30:42.657" v="5447" actId="1076"/>
          <ac:picMkLst>
            <pc:docMk/>
            <pc:sldMk cId="0" sldId="275"/>
            <ac:picMk id="11" creationId="{38444E6C-9D55-196F-517A-BDCAD35A6FFA}"/>
          </ac:picMkLst>
        </pc:picChg>
      </pc:sldChg>
      <pc:sldChg chg="addSp modSp add del mod setBg">
        <pc:chgData name="Nielsen, Sarah" userId="d6f6a106-8da5-4ff6-85d1-39ee0cf3722f" providerId="ADAL" clId="{897C0B17-A92E-4998-A5DA-26AF4342CE8C}" dt="2025-06-06T16:12:39.901" v="6611" actId="20577"/>
        <pc:sldMkLst>
          <pc:docMk/>
          <pc:sldMk cId="0" sldId="276"/>
        </pc:sldMkLst>
        <pc:spChg chg="mod">
          <ac:chgData name="Nielsen, Sarah" userId="d6f6a106-8da5-4ff6-85d1-39ee0cf3722f" providerId="ADAL" clId="{897C0B17-A92E-4998-A5DA-26AF4342CE8C}" dt="2025-06-06T16:12:39.901" v="6611" actId="20577"/>
          <ac:spMkLst>
            <pc:docMk/>
            <pc:sldMk cId="0" sldId="276"/>
            <ac:spMk id="2" creationId="{4F739DC1-B355-D25F-FC38-6F2C5E99205A}"/>
          </ac:spMkLst>
        </pc:spChg>
        <pc:picChg chg="add mod">
          <ac:chgData name="Nielsen, Sarah" userId="d6f6a106-8da5-4ff6-85d1-39ee0cf3722f" providerId="ADAL" clId="{897C0B17-A92E-4998-A5DA-26AF4342CE8C}" dt="2025-06-06T15:59:34.688" v="6373"/>
          <ac:picMkLst>
            <pc:docMk/>
            <pc:sldMk cId="0" sldId="276"/>
            <ac:picMk id="3" creationId="{39A875D7-ADAE-F798-AA7D-5C0911D09064}"/>
          </ac:picMkLst>
        </pc:picChg>
        <pc:picChg chg="add mod">
          <ac:chgData name="Nielsen, Sarah" userId="d6f6a106-8da5-4ff6-85d1-39ee0cf3722f" providerId="ADAL" clId="{897C0B17-A92E-4998-A5DA-26AF4342CE8C}" dt="2025-06-06T16:04:04.792" v="6414"/>
          <ac:picMkLst>
            <pc:docMk/>
            <pc:sldMk cId="0" sldId="276"/>
            <ac:picMk id="4" creationId="{E580FE86-D521-D855-5249-0F163BF8BF53}"/>
          </ac:picMkLst>
        </pc:picChg>
      </pc:sldChg>
      <pc:sldChg chg="addSp modSp add del mod setBg">
        <pc:chgData name="Nielsen, Sarah" userId="d6f6a106-8da5-4ff6-85d1-39ee0cf3722f" providerId="ADAL" clId="{897C0B17-A92E-4998-A5DA-26AF4342CE8C}" dt="2025-06-06T16:13:10.791" v="6641" actId="20577"/>
        <pc:sldMkLst>
          <pc:docMk/>
          <pc:sldMk cId="0" sldId="277"/>
        </pc:sldMkLst>
        <pc:spChg chg="mod">
          <ac:chgData name="Nielsen, Sarah" userId="d6f6a106-8da5-4ff6-85d1-39ee0cf3722f" providerId="ADAL" clId="{897C0B17-A92E-4998-A5DA-26AF4342CE8C}" dt="2025-06-06T16:13:05.917" v="6630" actId="20577"/>
          <ac:spMkLst>
            <pc:docMk/>
            <pc:sldMk cId="0" sldId="277"/>
            <ac:spMk id="2" creationId="{556E62BF-EB17-C723-B915-1559049FFF51}"/>
          </ac:spMkLst>
        </pc:spChg>
        <pc:spChg chg="mod">
          <ac:chgData name="Nielsen, Sarah" userId="d6f6a106-8da5-4ff6-85d1-39ee0cf3722f" providerId="ADAL" clId="{897C0B17-A92E-4998-A5DA-26AF4342CE8C}" dt="2025-06-06T16:13:10.791" v="6641" actId="20577"/>
          <ac:spMkLst>
            <pc:docMk/>
            <pc:sldMk cId="0" sldId="277"/>
            <ac:spMk id="3" creationId="{D9AD06D1-62A9-57A6-0166-7CFC73209A5B}"/>
          </ac:spMkLst>
        </pc:spChg>
        <pc:grpChg chg="mod">
          <ac:chgData name="Nielsen, Sarah" userId="d6f6a106-8da5-4ff6-85d1-39ee0cf3722f" providerId="ADAL" clId="{897C0B17-A92E-4998-A5DA-26AF4342CE8C}" dt="2025-06-06T16:11:05.193" v="6604" actId="1076"/>
          <ac:grpSpMkLst>
            <pc:docMk/>
            <pc:sldMk cId="0" sldId="277"/>
            <ac:grpSpMk id="4" creationId="{9F9A7F33-C5B1-58C1-779D-A4F8BF42EAF4}"/>
          </ac:grpSpMkLst>
        </pc:grpChg>
        <pc:picChg chg="add mod">
          <ac:chgData name="Nielsen, Sarah" userId="d6f6a106-8da5-4ff6-85d1-39ee0cf3722f" providerId="ADAL" clId="{897C0B17-A92E-4998-A5DA-26AF4342CE8C}" dt="2025-06-06T15:59:37.262" v="6374"/>
          <ac:picMkLst>
            <pc:docMk/>
            <pc:sldMk cId="0" sldId="277"/>
            <ac:picMk id="11" creationId="{7FF31273-FC59-3E5F-F539-53D7D6639D1A}"/>
          </ac:picMkLst>
        </pc:picChg>
        <pc:picChg chg="add mod">
          <ac:chgData name="Nielsen, Sarah" userId="d6f6a106-8da5-4ff6-85d1-39ee0cf3722f" providerId="ADAL" clId="{897C0B17-A92E-4998-A5DA-26AF4342CE8C}" dt="2025-06-06T16:10:06.539" v="6494"/>
          <ac:picMkLst>
            <pc:docMk/>
            <pc:sldMk cId="0" sldId="277"/>
            <ac:picMk id="12" creationId="{FD3B567D-B726-F1B9-7DF5-0092BEFD791F}"/>
          </ac:picMkLst>
        </pc:picChg>
      </pc:sldChg>
      <pc:sldChg chg="addSp modSp add mod">
        <pc:chgData name="Nielsen, Sarah" userId="d6f6a106-8da5-4ff6-85d1-39ee0cf3722f" providerId="ADAL" clId="{897C0B17-A92E-4998-A5DA-26AF4342CE8C}" dt="2025-06-06T16:14:37.026" v="6693" actId="1038"/>
        <pc:sldMkLst>
          <pc:docMk/>
          <pc:sldMk cId="0" sldId="278"/>
        </pc:sldMkLst>
        <pc:spChg chg="mod">
          <ac:chgData name="Nielsen, Sarah" userId="d6f6a106-8da5-4ff6-85d1-39ee0cf3722f" providerId="ADAL" clId="{897C0B17-A92E-4998-A5DA-26AF4342CE8C}" dt="2025-06-06T16:13:43.357" v="6656" actId="20577"/>
          <ac:spMkLst>
            <pc:docMk/>
            <pc:sldMk cId="0" sldId="278"/>
            <ac:spMk id="2" creationId="{4CC1D6EE-7629-FF83-7F77-DD0785620EB2}"/>
          </ac:spMkLst>
        </pc:spChg>
        <pc:spChg chg="mod">
          <ac:chgData name="Nielsen, Sarah" userId="d6f6a106-8da5-4ff6-85d1-39ee0cf3722f" providerId="ADAL" clId="{897C0B17-A92E-4998-A5DA-26AF4342CE8C}" dt="2025-06-06T16:14:30.296" v="6675" actId="255"/>
          <ac:spMkLst>
            <pc:docMk/>
            <pc:sldMk cId="0" sldId="278"/>
            <ac:spMk id="3" creationId="{694C35D1-449B-7E63-2B51-2C0929D61C81}"/>
          </ac:spMkLst>
        </pc:spChg>
        <pc:picChg chg="mod">
          <ac:chgData name="Nielsen, Sarah" userId="d6f6a106-8da5-4ff6-85d1-39ee0cf3722f" providerId="ADAL" clId="{897C0B17-A92E-4998-A5DA-26AF4342CE8C}" dt="2025-06-06T16:14:37.026" v="6693" actId="1038"/>
          <ac:picMkLst>
            <pc:docMk/>
            <pc:sldMk cId="0" sldId="278"/>
            <ac:picMk id="4" creationId="{16959505-2A4D-12A7-20D8-538482BEBBA8}"/>
          </ac:picMkLst>
        </pc:picChg>
        <pc:picChg chg="add mod">
          <ac:chgData name="Nielsen, Sarah" userId="d6f6a106-8da5-4ff6-85d1-39ee0cf3722f" providerId="ADAL" clId="{897C0B17-A92E-4998-A5DA-26AF4342CE8C}" dt="2025-06-06T15:59:52.131" v="6379" actId="1036"/>
          <ac:picMkLst>
            <pc:docMk/>
            <pc:sldMk cId="0" sldId="278"/>
            <ac:picMk id="5" creationId="{27C6079E-27FD-FDB6-EAAF-B33D4A1FFCB8}"/>
          </ac:picMkLst>
        </pc:picChg>
        <pc:picChg chg="add mod">
          <ac:chgData name="Nielsen, Sarah" userId="d6f6a106-8da5-4ff6-85d1-39ee0cf3722f" providerId="ADAL" clId="{897C0B17-A92E-4998-A5DA-26AF4342CE8C}" dt="2025-06-06T16:11:37.459" v="6606"/>
          <ac:picMkLst>
            <pc:docMk/>
            <pc:sldMk cId="0" sldId="278"/>
            <ac:picMk id="6" creationId="{67DA8AC7-D364-0499-0153-1FE36E968696}"/>
          </ac:picMkLst>
        </pc:picChg>
      </pc:sldChg>
      <pc:sldChg chg="addSp modSp add mod">
        <pc:chgData name="Nielsen, Sarah" userId="d6f6a106-8da5-4ff6-85d1-39ee0cf3722f" providerId="ADAL" clId="{897C0B17-A92E-4998-A5DA-26AF4342CE8C}" dt="2025-06-06T17:54:18.263" v="7721" actId="20577"/>
        <pc:sldMkLst>
          <pc:docMk/>
          <pc:sldMk cId="0" sldId="279"/>
        </pc:sldMkLst>
        <pc:spChg chg="mod">
          <ac:chgData name="Nielsen, Sarah" userId="d6f6a106-8da5-4ff6-85d1-39ee0cf3722f" providerId="ADAL" clId="{897C0B17-A92E-4998-A5DA-26AF4342CE8C}" dt="2025-06-06T16:15:11.849" v="6717" actId="20577"/>
          <ac:spMkLst>
            <pc:docMk/>
            <pc:sldMk cId="0" sldId="279"/>
            <ac:spMk id="2" creationId="{68530A2A-07E7-4149-8544-BA2F534D80A4}"/>
          </ac:spMkLst>
        </pc:spChg>
        <pc:spChg chg="mod">
          <ac:chgData name="Nielsen, Sarah" userId="d6f6a106-8da5-4ff6-85d1-39ee0cf3722f" providerId="ADAL" clId="{897C0B17-A92E-4998-A5DA-26AF4342CE8C}" dt="2025-06-06T17:54:18.263" v="7721" actId="20577"/>
          <ac:spMkLst>
            <pc:docMk/>
            <pc:sldMk cId="0" sldId="279"/>
            <ac:spMk id="3" creationId="{887C839A-6E13-AE87-6FBC-6AA085AB7913}"/>
          </ac:spMkLst>
        </pc:spChg>
        <pc:picChg chg="add mod">
          <ac:chgData name="Nielsen, Sarah" userId="d6f6a106-8da5-4ff6-85d1-39ee0cf3722f" providerId="ADAL" clId="{897C0B17-A92E-4998-A5DA-26AF4342CE8C}" dt="2025-06-06T15:59:55.193" v="6380"/>
          <ac:picMkLst>
            <pc:docMk/>
            <pc:sldMk cId="0" sldId="279"/>
            <ac:picMk id="4" creationId="{D7A7CA11-439B-F3AD-03B2-47DD3FCEC8B0}"/>
          </ac:picMkLst>
        </pc:picChg>
        <pc:picChg chg="add mod">
          <ac:chgData name="Nielsen, Sarah" userId="d6f6a106-8da5-4ff6-85d1-39ee0cf3722f" providerId="ADAL" clId="{897C0B17-A92E-4998-A5DA-26AF4342CE8C}" dt="2025-06-06T16:16:04.711" v="6726"/>
          <ac:picMkLst>
            <pc:docMk/>
            <pc:sldMk cId="0" sldId="279"/>
            <ac:picMk id="5" creationId="{7CF5767D-37AD-CD2D-3C33-CBF84F036BF5}"/>
          </ac:picMkLst>
        </pc:picChg>
      </pc:sldChg>
      <pc:sldChg chg="addSp modSp add mod ord">
        <pc:chgData name="Nielsen, Sarah" userId="d6f6a106-8da5-4ff6-85d1-39ee0cf3722f" providerId="ADAL" clId="{897C0B17-A92E-4998-A5DA-26AF4342CE8C}" dt="2025-06-06T16:18:38.373" v="6795"/>
        <pc:sldMkLst>
          <pc:docMk/>
          <pc:sldMk cId="0" sldId="280"/>
        </pc:sldMkLst>
        <pc:spChg chg="mod">
          <ac:chgData name="Nielsen, Sarah" userId="d6f6a106-8da5-4ff6-85d1-39ee0cf3722f" providerId="ADAL" clId="{897C0B17-A92E-4998-A5DA-26AF4342CE8C}" dt="2025-06-06T16:18:01.372" v="6761" actId="2711"/>
          <ac:spMkLst>
            <pc:docMk/>
            <pc:sldMk cId="0" sldId="280"/>
            <ac:spMk id="2" creationId="{50CA94D6-9BC3-9FF1-E185-AF7875E0CC24}"/>
          </ac:spMkLst>
        </pc:spChg>
        <pc:spChg chg="mod">
          <ac:chgData name="Nielsen, Sarah" userId="d6f6a106-8da5-4ff6-85d1-39ee0cf3722f" providerId="ADAL" clId="{897C0B17-A92E-4998-A5DA-26AF4342CE8C}" dt="2025-06-06T16:17:47.817" v="6760" actId="403"/>
          <ac:spMkLst>
            <pc:docMk/>
            <pc:sldMk cId="0" sldId="280"/>
            <ac:spMk id="4" creationId="{FF9AE718-F2F7-8F50-BBA6-F392C1706D5D}"/>
          </ac:spMkLst>
        </pc:spChg>
        <pc:picChg chg="mod">
          <ac:chgData name="Nielsen, Sarah" userId="d6f6a106-8da5-4ff6-85d1-39ee0cf3722f" providerId="ADAL" clId="{897C0B17-A92E-4998-A5DA-26AF4342CE8C}" dt="2025-06-06T16:18:13.722" v="6792" actId="1035"/>
          <ac:picMkLst>
            <pc:docMk/>
            <pc:sldMk cId="0" sldId="280"/>
            <ac:picMk id="3" creationId="{7A167E32-147F-2B92-5BEF-CA366D80BA0B}"/>
          </ac:picMkLst>
        </pc:picChg>
        <pc:picChg chg="mod">
          <ac:chgData name="Nielsen, Sarah" userId="d6f6a106-8da5-4ff6-85d1-39ee0cf3722f" providerId="ADAL" clId="{897C0B17-A92E-4998-A5DA-26AF4342CE8C}" dt="2025-06-06T16:18:23.592" v="6793" actId="1076"/>
          <ac:picMkLst>
            <pc:docMk/>
            <pc:sldMk cId="0" sldId="280"/>
            <ac:picMk id="5" creationId="{7F0D488D-A719-F50C-9546-85A13BF40018}"/>
          </ac:picMkLst>
        </pc:picChg>
        <pc:picChg chg="add mod">
          <ac:chgData name="Nielsen, Sarah" userId="d6f6a106-8da5-4ff6-85d1-39ee0cf3722f" providerId="ADAL" clId="{897C0B17-A92E-4998-A5DA-26AF4342CE8C}" dt="2025-06-06T16:18:25.139" v="6794"/>
          <ac:picMkLst>
            <pc:docMk/>
            <pc:sldMk cId="0" sldId="280"/>
            <ac:picMk id="6" creationId="{6C7CE0B7-ECDA-0791-355E-38663ADFEE59}"/>
          </ac:picMkLst>
        </pc:picChg>
        <pc:picChg chg="add mod">
          <ac:chgData name="Nielsen, Sarah" userId="d6f6a106-8da5-4ff6-85d1-39ee0cf3722f" providerId="ADAL" clId="{897C0B17-A92E-4998-A5DA-26AF4342CE8C}" dt="2025-06-06T16:18:38.373" v="6795"/>
          <ac:picMkLst>
            <pc:docMk/>
            <pc:sldMk cId="0" sldId="280"/>
            <ac:picMk id="7" creationId="{42A9EF8B-048A-3BA7-82C9-6C25C23105CC}"/>
          </ac:picMkLst>
        </pc:picChg>
      </pc:sldChg>
      <pc:sldChg chg="addSp modSp add mod">
        <pc:chgData name="Nielsen, Sarah" userId="d6f6a106-8da5-4ff6-85d1-39ee0cf3722f" providerId="ADAL" clId="{897C0B17-A92E-4998-A5DA-26AF4342CE8C}" dt="2025-06-06T16:19:59.692" v="6847"/>
        <pc:sldMkLst>
          <pc:docMk/>
          <pc:sldMk cId="0" sldId="281"/>
        </pc:sldMkLst>
        <pc:spChg chg="mod">
          <ac:chgData name="Nielsen, Sarah" userId="d6f6a106-8da5-4ff6-85d1-39ee0cf3722f" providerId="ADAL" clId="{897C0B17-A92E-4998-A5DA-26AF4342CE8C}" dt="2025-06-06T16:19:29.439" v="6823" actId="403"/>
          <ac:spMkLst>
            <pc:docMk/>
            <pc:sldMk cId="0" sldId="281"/>
            <ac:spMk id="2" creationId="{5B7E33C2-0CA4-F656-60F0-53DFD71C21B7}"/>
          </ac:spMkLst>
        </pc:spChg>
        <pc:spChg chg="mod">
          <ac:chgData name="Nielsen, Sarah" userId="d6f6a106-8da5-4ff6-85d1-39ee0cf3722f" providerId="ADAL" clId="{897C0B17-A92E-4998-A5DA-26AF4342CE8C}" dt="2025-06-06T16:19:45.510" v="6825" actId="2711"/>
          <ac:spMkLst>
            <pc:docMk/>
            <pc:sldMk cId="0" sldId="281"/>
            <ac:spMk id="3" creationId="{6B309C63-8CE1-2B78-D7CF-67CE10ECC7A8}"/>
          </ac:spMkLst>
        </pc:spChg>
        <pc:picChg chg="mod">
          <ac:chgData name="Nielsen, Sarah" userId="d6f6a106-8da5-4ff6-85d1-39ee0cf3722f" providerId="ADAL" clId="{897C0B17-A92E-4998-A5DA-26AF4342CE8C}" dt="2025-06-06T16:19:53.773" v="6846" actId="1038"/>
          <ac:picMkLst>
            <pc:docMk/>
            <pc:sldMk cId="0" sldId="281"/>
            <ac:picMk id="4" creationId="{7FDAC7B7-A715-0FD8-2CD0-B6E42DE6D13E}"/>
          </ac:picMkLst>
        </pc:picChg>
        <pc:picChg chg="add mod">
          <ac:chgData name="Nielsen, Sarah" userId="d6f6a106-8da5-4ff6-85d1-39ee0cf3722f" providerId="ADAL" clId="{897C0B17-A92E-4998-A5DA-26AF4342CE8C}" dt="2025-06-06T16:18:46.145" v="6796"/>
          <ac:picMkLst>
            <pc:docMk/>
            <pc:sldMk cId="0" sldId="281"/>
            <ac:picMk id="5" creationId="{5259B62E-36C0-AE01-3A13-3F8249D10823}"/>
          </ac:picMkLst>
        </pc:picChg>
        <pc:picChg chg="add mod">
          <ac:chgData name="Nielsen, Sarah" userId="d6f6a106-8da5-4ff6-85d1-39ee0cf3722f" providerId="ADAL" clId="{897C0B17-A92E-4998-A5DA-26AF4342CE8C}" dt="2025-06-06T16:19:59.692" v="6847"/>
          <ac:picMkLst>
            <pc:docMk/>
            <pc:sldMk cId="0" sldId="281"/>
            <ac:picMk id="6" creationId="{49E46E51-5977-1EFD-2C48-4CD9FB058886}"/>
          </ac:picMkLst>
        </pc:picChg>
      </pc:sldChg>
      <pc:sldChg chg="addSp modSp add mod">
        <pc:chgData name="Nielsen, Sarah" userId="d6f6a106-8da5-4ff6-85d1-39ee0cf3722f" providerId="ADAL" clId="{897C0B17-A92E-4998-A5DA-26AF4342CE8C}" dt="2025-06-06T18:37:44.565" v="8593" actId="20577"/>
        <pc:sldMkLst>
          <pc:docMk/>
          <pc:sldMk cId="0" sldId="282"/>
        </pc:sldMkLst>
        <pc:spChg chg="mod">
          <ac:chgData name="Nielsen, Sarah" userId="d6f6a106-8da5-4ff6-85d1-39ee0cf3722f" providerId="ADAL" clId="{897C0B17-A92E-4998-A5DA-26AF4342CE8C}" dt="2025-06-06T16:20:29.459" v="6880" actId="403"/>
          <ac:spMkLst>
            <pc:docMk/>
            <pc:sldMk cId="0" sldId="282"/>
            <ac:spMk id="2" creationId="{EB92036B-CA62-4756-60FF-F2BED6EB826D}"/>
          </ac:spMkLst>
        </pc:spChg>
        <pc:spChg chg="mod">
          <ac:chgData name="Nielsen, Sarah" userId="d6f6a106-8da5-4ff6-85d1-39ee0cf3722f" providerId="ADAL" clId="{897C0B17-A92E-4998-A5DA-26AF4342CE8C}" dt="2025-06-06T18:37:44.565" v="8593" actId="20577"/>
          <ac:spMkLst>
            <pc:docMk/>
            <pc:sldMk cId="0" sldId="282"/>
            <ac:spMk id="3" creationId="{CBBF09E8-7DCE-C488-7B92-49A55BA498EC}"/>
          </ac:spMkLst>
        </pc:spChg>
        <pc:picChg chg="add mod">
          <ac:chgData name="Nielsen, Sarah" userId="d6f6a106-8da5-4ff6-85d1-39ee0cf3722f" providerId="ADAL" clId="{897C0B17-A92E-4998-A5DA-26AF4342CE8C}" dt="2025-06-06T16:18:51.381" v="6797"/>
          <ac:picMkLst>
            <pc:docMk/>
            <pc:sldMk cId="0" sldId="282"/>
            <ac:picMk id="4" creationId="{494510B4-27B3-3859-113D-3ACF0520DF22}"/>
          </ac:picMkLst>
        </pc:picChg>
        <pc:picChg chg="add mod">
          <ac:chgData name="Nielsen, Sarah" userId="d6f6a106-8da5-4ff6-85d1-39ee0cf3722f" providerId="ADAL" clId="{897C0B17-A92E-4998-A5DA-26AF4342CE8C}" dt="2025-06-06T16:20:02.465" v="6848"/>
          <ac:picMkLst>
            <pc:docMk/>
            <pc:sldMk cId="0" sldId="282"/>
            <ac:picMk id="5" creationId="{63E929CD-4F14-7B68-8068-F73EBB067ED6}"/>
          </ac:picMkLst>
        </pc:picChg>
      </pc:sldChg>
      <pc:sldChg chg="addSp delSp modSp new mod setBg">
        <pc:chgData name="Nielsen, Sarah" userId="d6f6a106-8da5-4ff6-85d1-39ee0cf3722f" providerId="ADAL" clId="{897C0B17-A92E-4998-A5DA-26AF4342CE8C}" dt="2025-06-06T18:34:18.607" v="8591" actId="1076"/>
        <pc:sldMkLst>
          <pc:docMk/>
          <pc:sldMk cId="979080905" sldId="283"/>
        </pc:sldMkLst>
        <pc:spChg chg="add del">
          <ac:chgData name="Nielsen, Sarah" userId="d6f6a106-8da5-4ff6-85d1-39ee0cf3722f" providerId="ADAL" clId="{897C0B17-A92E-4998-A5DA-26AF4342CE8C}" dt="2025-06-06T18:32:52.452" v="8585" actId="478"/>
          <ac:spMkLst>
            <pc:docMk/>
            <pc:sldMk cId="979080905" sldId="283"/>
            <ac:spMk id="2" creationId="{AB724B05-236D-4905-7331-FF64CA735B90}"/>
          </ac:spMkLst>
        </pc:spChg>
        <pc:spChg chg="add del">
          <ac:chgData name="Nielsen, Sarah" userId="d6f6a106-8da5-4ff6-85d1-39ee0cf3722f" providerId="ADAL" clId="{897C0B17-A92E-4998-A5DA-26AF4342CE8C}" dt="2025-06-06T18:32:54.553" v="8586" actId="478"/>
          <ac:spMkLst>
            <pc:docMk/>
            <pc:sldMk cId="979080905" sldId="283"/>
            <ac:spMk id="3" creationId="{AE9FFA02-3080-7F04-CB70-C1291C57D498}"/>
          </ac:spMkLst>
        </pc:spChg>
        <pc:spChg chg="add del">
          <ac:chgData name="Nielsen, Sarah" userId="d6f6a106-8da5-4ff6-85d1-39ee0cf3722f" providerId="ADAL" clId="{897C0B17-A92E-4998-A5DA-26AF4342CE8C}" dt="2025-06-06T18:30:12.286" v="8581" actId="26606"/>
          <ac:spMkLst>
            <pc:docMk/>
            <pc:sldMk cId="979080905" sldId="283"/>
            <ac:spMk id="10" creationId="{32BC26D8-82FB-445E-AA49-62A77D7C1EE0}"/>
          </ac:spMkLst>
        </pc:spChg>
        <pc:spChg chg="add del">
          <ac:chgData name="Nielsen, Sarah" userId="d6f6a106-8da5-4ff6-85d1-39ee0cf3722f" providerId="ADAL" clId="{897C0B17-A92E-4998-A5DA-26AF4342CE8C}" dt="2025-06-06T18:30:12.286" v="8581" actId="26606"/>
          <ac:spMkLst>
            <pc:docMk/>
            <pc:sldMk cId="979080905" sldId="283"/>
            <ac:spMk id="12" creationId="{CB44330D-EA18-4254-AA95-EB49948539B8}"/>
          </ac:spMkLst>
        </pc:spChg>
        <pc:picChg chg="add del mod">
          <ac:chgData name="Nielsen, Sarah" userId="d6f6a106-8da5-4ff6-85d1-39ee0cf3722f" providerId="ADAL" clId="{897C0B17-A92E-4998-A5DA-26AF4342CE8C}" dt="2025-06-06T18:32:49.423" v="8584" actId="478"/>
          <ac:picMkLst>
            <pc:docMk/>
            <pc:sldMk cId="979080905" sldId="283"/>
            <ac:picMk id="5" creationId="{6F06BEF8-F966-19C9-03B9-7299F0AE8EA0}"/>
          </ac:picMkLst>
        </pc:picChg>
        <pc:picChg chg="add mod">
          <ac:chgData name="Nielsen, Sarah" userId="d6f6a106-8da5-4ff6-85d1-39ee0cf3722f" providerId="ADAL" clId="{897C0B17-A92E-4998-A5DA-26AF4342CE8C}" dt="2025-06-06T18:34:18.607" v="8591" actId="1076"/>
          <ac:picMkLst>
            <pc:docMk/>
            <pc:sldMk cId="979080905" sldId="283"/>
            <ac:picMk id="7" creationId="{F6040231-EEFC-FCD2-E162-50FF5AA5A84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D612B-E66C-484A-8FE7-CA264E5F3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4BA4E-E19F-4D7F-A547-4603D0FD3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36276-A4E0-4D42-A8FB-DD3EF132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4366F-D537-4AFA-99CF-A4521B672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CE89-B444-4AD2-A513-3F4D5153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9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CE1F-8761-4F99-A9C4-7D91BC7E1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8AB41-1B49-4D43-BF3A-6AC15AEE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A9EE2-EFB0-4544-AAB3-7626C807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ACD85-263D-41C1-B760-ABC1C7A73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C5FCC-449C-4B86-9957-9E8F1EA0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5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9DA055-6B4F-407A-A67D-6F433CC628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19386A-AB90-4626-A95C-F2FCC8074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E060D-10D2-459B-8B25-D6099815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FE1A7-8401-4926-8F9A-153945E50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E818A-EAD5-4E63-B9D6-488695A6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73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(River Gradient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2;p14">
            <a:extLst>
              <a:ext uri="{FF2B5EF4-FFF2-40B4-BE49-F238E27FC236}">
                <a16:creationId xmlns:a16="http://schemas.microsoft.com/office/drawing/2014/main" id="{13F54D2A-FCCF-87F4-1C86-21D07C7AD5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3397" y="2453536"/>
            <a:ext cx="9725201" cy="1637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4800" b="1" i="0" u="none" strike="noStrike" kern="0" cap="none" spc="0" baseline="0">
                <a:solidFill>
                  <a:srgbClr val="FFFFFF"/>
                </a:solidFill>
                <a:uFillTx/>
                <a:latin typeface="Red Hat Text"/>
                <a:ea typeface="Red Hat Text"/>
                <a:cs typeface="Red Hat Tex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Google Shape;53;p14">
            <a:extLst>
              <a:ext uri="{FF2B5EF4-FFF2-40B4-BE49-F238E27FC236}">
                <a16:creationId xmlns:a16="http://schemas.microsoft.com/office/drawing/2014/main" id="{5C1BC9CB-45B5-85D1-20BE-0FD6F3645FEE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3770802" y="3575669"/>
            <a:ext cx="4650400" cy="8288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67" b="1" i="0" u="none" strike="noStrike" kern="0" cap="none" spc="0" baseline="0">
                <a:solidFill>
                  <a:srgbClr val="FFC000"/>
                </a:solidFill>
                <a:uFillTx/>
                <a:latin typeface="Open Sans"/>
                <a:ea typeface="Open Sans"/>
                <a:cs typeface="Open San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00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(Big Rivers Blue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;p15">
            <a:extLst>
              <a:ext uri="{FF2B5EF4-FFF2-40B4-BE49-F238E27FC236}">
                <a16:creationId xmlns:a16="http://schemas.microsoft.com/office/drawing/2014/main" id="{5CE0CA67-AAFC-0BDC-1E70-EEFC7BAB793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33397" y="2453536"/>
            <a:ext cx="9725201" cy="1637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4800" b="1" i="0" u="none" strike="noStrike" kern="0" cap="none" spc="0" baseline="0">
                <a:solidFill>
                  <a:srgbClr val="FFFFFF"/>
                </a:solidFill>
                <a:uFillTx/>
                <a:latin typeface="Red Hat Text"/>
                <a:ea typeface="Red Hat Text"/>
                <a:cs typeface="Red Hat Tex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Google Shape;56;p15">
            <a:extLst>
              <a:ext uri="{FF2B5EF4-FFF2-40B4-BE49-F238E27FC236}">
                <a16:creationId xmlns:a16="http://schemas.microsoft.com/office/drawing/2014/main" id="{DB50C400-F977-B4C8-0AC1-69F611A2B4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770802" y="3575669"/>
            <a:ext cx="4650400" cy="8288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67" b="1" i="0" u="none" strike="noStrike" kern="0" cap="none" spc="0" baseline="0">
                <a:solidFill>
                  <a:srgbClr val="FFC000"/>
                </a:solidFill>
                <a:uFillTx/>
                <a:latin typeface="Open Sans"/>
                <a:ea typeface="Open Sans"/>
                <a:cs typeface="Open San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58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(Sky Tinted Blue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;p16">
            <a:extLst>
              <a:ext uri="{FF2B5EF4-FFF2-40B4-BE49-F238E27FC236}">
                <a16:creationId xmlns:a16="http://schemas.microsoft.com/office/drawing/2014/main" id="{1CFE78D3-AB6E-B777-9E7F-D712856CCA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3397" y="2453536"/>
            <a:ext cx="9725201" cy="1637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4800" b="1" i="0" u="none" strike="noStrike" kern="0" cap="none" spc="0" baseline="0">
                <a:solidFill>
                  <a:srgbClr val="FFFFFF"/>
                </a:solidFill>
                <a:uFillTx/>
                <a:latin typeface="Red Hat Text"/>
                <a:ea typeface="Red Hat Text"/>
                <a:cs typeface="Red Hat Tex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Google Shape;59;p16">
            <a:extLst>
              <a:ext uri="{FF2B5EF4-FFF2-40B4-BE49-F238E27FC236}">
                <a16:creationId xmlns:a16="http://schemas.microsoft.com/office/drawing/2014/main" id="{E2D4C6F2-F84D-B076-5F12-8FCEF20370C1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3770802" y="3575669"/>
            <a:ext cx="4650400" cy="8288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67" b="1" i="0" u="none" strike="noStrike" kern="0" cap="none" spc="0" baseline="0">
                <a:solidFill>
                  <a:srgbClr val="FFFFFF"/>
                </a:solidFill>
                <a:uFillTx/>
                <a:latin typeface="Open Sans"/>
                <a:ea typeface="Open Sans"/>
                <a:cs typeface="Open San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3971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(Black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7">
            <a:extLst>
              <a:ext uri="{FF2B5EF4-FFF2-40B4-BE49-F238E27FC236}">
                <a16:creationId xmlns:a16="http://schemas.microsoft.com/office/drawing/2014/main" id="{2982A788-485D-9375-A9AA-6906B1AFCA90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7309100" y="252731"/>
            <a:ext cx="4650400" cy="6167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67" b="1" i="0" u="none" strike="noStrike" kern="0" cap="none" spc="0" baseline="0">
                <a:solidFill>
                  <a:srgbClr val="FFFFFF"/>
                </a:solidFill>
                <a:uFillTx/>
                <a:latin typeface="Open Sans"/>
                <a:ea typeface="Open Sans"/>
                <a:cs typeface="Open Sans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Google Shape;62;p17">
            <a:extLst>
              <a:ext uri="{FF2B5EF4-FFF2-40B4-BE49-F238E27FC236}">
                <a16:creationId xmlns:a16="http://schemas.microsoft.com/office/drawing/2014/main" id="{DD250A0D-861B-0F0C-7772-75024168ED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3397" y="2453536"/>
            <a:ext cx="9725201" cy="1637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4800" b="1" i="0" u="none" strike="noStrike" kern="0" cap="none" spc="0" baseline="0">
                <a:solidFill>
                  <a:srgbClr val="000000"/>
                </a:solidFill>
                <a:uFillTx/>
                <a:latin typeface="Red Hat Text"/>
                <a:ea typeface="Red Hat Text"/>
                <a:cs typeface="Red Hat Text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Google Shape;63;p17">
            <a:extLst>
              <a:ext uri="{FF2B5EF4-FFF2-40B4-BE49-F238E27FC236}">
                <a16:creationId xmlns:a16="http://schemas.microsoft.com/office/drawing/2014/main" id="{7EE75E3C-8327-AFDB-7091-857184F03F86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3770802" y="3575669"/>
            <a:ext cx="4650400" cy="8288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67" b="1" i="0" u="none" strike="noStrike" kern="0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69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(Photo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8">
            <a:extLst>
              <a:ext uri="{FF2B5EF4-FFF2-40B4-BE49-F238E27FC236}">
                <a16:creationId xmlns:a16="http://schemas.microsoft.com/office/drawing/2014/main" id="{855674A4-0942-53E8-A823-9ACC0801D9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3397" y="2610200"/>
            <a:ext cx="9725201" cy="1637598"/>
          </a:xfrm>
          <a:prstGeom prst="rect">
            <a:avLst/>
          </a:prstGeom>
          <a:noFill/>
          <a:ln>
            <a:noFill/>
          </a:ln>
          <a:effectLst>
            <a:outerShdw dist="19046" dir="5400000" algn="tl">
              <a:srgbClr val="000000">
                <a:alpha val="50000"/>
              </a:srgbClr>
            </a:outerShdw>
          </a:effectLst>
        </p:spPr>
        <p:txBody>
          <a:bodyPr vert="horz" wrap="square" lIns="91421" tIns="91421" rIns="91421" bIns="91421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4800" b="1" i="0" u="none" strike="noStrike" kern="0" cap="none" spc="0" baseline="0">
                <a:solidFill>
                  <a:srgbClr val="FFFFFF"/>
                </a:solidFill>
                <a:uFillTx/>
                <a:latin typeface="Red Hat Text"/>
                <a:ea typeface="Red Hat Text"/>
                <a:cs typeface="Red Hat Tex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Google Shape;66;p18">
            <a:extLst>
              <a:ext uri="{FF2B5EF4-FFF2-40B4-BE49-F238E27FC236}">
                <a16:creationId xmlns:a16="http://schemas.microsoft.com/office/drawing/2014/main" id="{4F9309FE-E666-DDB8-B11E-AB49BDB546FE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7309100" y="252731"/>
            <a:ext cx="4282802" cy="6167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>
            <a:lvl1pPr marL="0"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67" b="1" i="0" u="none" strike="noStrike" kern="0" cap="none" spc="0" baseline="0">
                <a:solidFill>
                  <a:srgbClr val="FFFFFF"/>
                </a:solidFill>
                <a:uFillTx/>
                <a:latin typeface="Open Sans"/>
                <a:ea typeface="Open Sans"/>
                <a:cs typeface="Open San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30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Big Rivers Blue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;p19">
            <a:extLst>
              <a:ext uri="{FF2B5EF4-FFF2-40B4-BE49-F238E27FC236}">
                <a16:creationId xmlns:a16="http://schemas.microsoft.com/office/drawing/2014/main" id="{F47C7AE4-59AE-9BAC-C588-9F8E2B6BA1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7804" y="1384995"/>
            <a:ext cx="10609600" cy="92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3200" b="1" i="0" u="none" strike="noStrike" kern="0" cap="none" spc="0" baseline="0">
                <a:solidFill>
                  <a:srgbClr val="071D49"/>
                </a:solidFill>
                <a:uFillTx/>
                <a:latin typeface="Red Hat Text"/>
                <a:ea typeface="Red Hat Text"/>
                <a:cs typeface="Red Hat Tex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Google Shape;69;p19">
            <a:extLst>
              <a:ext uri="{FF2B5EF4-FFF2-40B4-BE49-F238E27FC236}">
                <a16:creationId xmlns:a16="http://schemas.microsoft.com/office/drawing/2014/main" id="{395E155E-4C35-71DF-AEE8-BF2685DE494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17804" y="2479130"/>
            <a:ext cx="10609600" cy="3758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>
            <a:lvl1pPr marL="609584" marR="0" lvl="0" indent="-4233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tabLst/>
              <a:defRPr lang="en-US" sz="1867" b="0" i="0" u="none" strike="noStrike" kern="0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26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(Sky Tinted Blue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;p20">
            <a:extLst>
              <a:ext uri="{FF2B5EF4-FFF2-40B4-BE49-F238E27FC236}">
                <a16:creationId xmlns:a16="http://schemas.microsoft.com/office/drawing/2014/main" id="{9B3AF4E9-9049-7FC9-10FB-AEE0F5DFC738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7309100" y="252731"/>
            <a:ext cx="4650400" cy="6167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67" b="1" i="0" u="none" strike="noStrike" kern="0" cap="none" spc="0" baseline="0">
                <a:solidFill>
                  <a:srgbClr val="FFFFFF"/>
                </a:solidFill>
                <a:uFillTx/>
                <a:latin typeface="Open Sans"/>
                <a:ea typeface="Open Sans"/>
                <a:cs typeface="Open Sans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Google Shape;72;p20">
            <a:extLst>
              <a:ext uri="{FF2B5EF4-FFF2-40B4-BE49-F238E27FC236}">
                <a16:creationId xmlns:a16="http://schemas.microsoft.com/office/drawing/2014/main" id="{AC67C288-C1C9-DD86-1E40-813717026F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7804" y="1384995"/>
            <a:ext cx="10609600" cy="92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3200" b="1" i="0" u="none" strike="noStrike" kern="0" cap="none" spc="0" baseline="0">
                <a:solidFill>
                  <a:srgbClr val="071D49"/>
                </a:solidFill>
                <a:uFillTx/>
                <a:latin typeface="Red Hat Text"/>
                <a:ea typeface="Red Hat Text"/>
                <a:cs typeface="Red Hat Text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Google Shape;73;p20">
            <a:extLst>
              <a:ext uri="{FF2B5EF4-FFF2-40B4-BE49-F238E27FC236}">
                <a16:creationId xmlns:a16="http://schemas.microsoft.com/office/drawing/2014/main" id="{AEBFB44D-FDFD-C97E-B0E6-D8FD033BA517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17804" y="2479130"/>
            <a:ext cx="10609600" cy="3758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>
            <a:lvl1pPr marL="609584" marR="0" lvl="0" indent="-4233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tabLst/>
              <a:defRPr lang="en-US" sz="1867" b="0" i="0" u="none" strike="noStrike" kern="0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72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Black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;p21">
            <a:extLst>
              <a:ext uri="{FF2B5EF4-FFF2-40B4-BE49-F238E27FC236}">
                <a16:creationId xmlns:a16="http://schemas.microsoft.com/office/drawing/2014/main" id="{68A04924-CE4C-A419-3093-E48B4141039B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7309100" y="252731"/>
            <a:ext cx="4650400" cy="6167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67" b="1" i="0" u="none" strike="noStrike" kern="0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Google Shape;76;p21">
            <a:extLst>
              <a:ext uri="{FF2B5EF4-FFF2-40B4-BE49-F238E27FC236}">
                <a16:creationId xmlns:a16="http://schemas.microsoft.com/office/drawing/2014/main" id="{12A5BD3B-1DC4-F456-92B7-8441A26E61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7804" y="1384995"/>
            <a:ext cx="10609600" cy="92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3200" b="1" i="0" u="none" strike="noStrike" kern="0" cap="none" spc="0" baseline="0">
                <a:solidFill>
                  <a:srgbClr val="000000"/>
                </a:solidFill>
                <a:uFillTx/>
                <a:latin typeface="Red Hat Text"/>
                <a:ea typeface="Red Hat Text"/>
                <a:cs typeface="Red Hat Text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Google Shape;77;p21">
            <a:extLst>
              <a:ext uri="{FF2B5EF4-FFF2-40B4-BE49-F238E27FC236}">
                <a16:creationId xmlns:a16="http://schemas.microsoft.com/office/drawing/2014/main" id="{0D4D5FD4-F782-38CC-A103-D613295A0A0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17804" y="2479130"/>
            <a:ext cx="10609600" cy="3758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>
            <a:lvl1pPr marL="609584" marR="0" lvl="0" indent="-4233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tabLst/>
              <a:defRPr lang="en-US" sz="1867" b="0" i="0" u="none" strike="noStrike" kern="0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68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930D-8B5A-449D-B869-B99103FC0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FB80E-5830-4AF6-99D9-B2E960EE8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4A402-31DB-4AD5-88A6-6F5A8013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B872E-EA09-4B30-AE6B-F2015259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F546-7600-42A7-B4DC-6549892A8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13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B (Sky Tinted Blue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9;p22">
            <a:extLst>
              <a:ext uri="{FF2B5EF4-FFF2-40B4-BE49-F238E27FC236}">
                <a16:creationId xmlns:a16="http://schemas.microsoft.com/office/drawing/2014/main" id="{F9EB1B08-74FD-A33A-2CF2-23536847771C}"/>
              </a:ext>
            </a:extLst>
          </p:cNvPr>
          <p:cNvSpPr txBox="1">
            <a:spLocks noGrp="1"/>
          </p:cNvSpPr>
          <p:nvPr>
            <p:ph type="title" sz="quarter" idx="4294967295"/>
          </p:nvPr>
        </p:nvSpPr>
        <p:spPr>
          <a:xfrm>
            <a:off x="717804" y="1181395"/>
            <a:ext cx="10827602" cy="92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3200" b="1" i="0" u="none" strike="noStrike" kern="0" cap="none" spc="0" baseline="0">
                <a:solidFill>
                  <a:srgbClr val="2366D6"/>
                </a:solidFill>
                <a:uFillTx/>
                <a:latin typeface="Red Hat Text"/>
                <a:ea typeface="Red Hat Text"/>
                <a:cs typeface="Red Hat Tex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Google Shape;80;p22">
            <a:extLst>
              <a:ext uri="{FF2B5EF4-FFF2-40B4-BE49-F238E27FC236}">
                <a16:creationId xmlns:a16="http://schemas.microsoft.com/office/drawing/2014/main" id="{FDCD5841-3722-AB57-B9C6-D33961A1E9C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17804" y="2299496"/>
            <a:ext cx="10609600" cy="3758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>
            <a:lvl1pPr marL="609584" marR="0" lvl="0" indent="-4233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tabLst/>
              <a:defRPr lang="en-US" sz="1867" b="0" i="0" u="none" strike="noStrike" kern="0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37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B (Sky tinted Blue Background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2;p23">
            <a:extLst>
              <a:ext uri="{FF2B5EF4-FFF2-40B4-BE49-F238E27FC236}">
                <a16:creationId xmlns:a16="http://schemas.microsoft.com/office/drawing/2014/main" id="{217DD57A-6257-B174-B23F-3B545C267A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7804" y="1181395"/>
            <a:ext cx="10827602" cy="92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3200" b="1" i="0" u="none" strike="noStrike" kern="0" cap="none" spc="0" baseline="0">
                <a:solidFill>
                  <a:srgbClr val="FFFFFF"/>
                </a:solidFill>
                <a:uFillTx/>
                <a:latin typeface="Red Hat Text"/>
                <a:ea typeface="Red Hat Text"/>
                <a:cs typeface="Red Hat Tex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Google Shape;83;p23">
            <a:extLst>
              <a:ext uri="{FF2B5EF4-FFF2-40B4-BE49-F238E27FC236}">
                <a16:creationId xmlns:a16="http://schemas.microsoft.com/office/drawing/2014/main" id="{E529335D-0216-0036-BC84-8ACD39F96F6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717804" y="2299496"/>
            <a:ext cx="10609600" cy="3758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>
            <a:lvl1pPr marL="609584" marR="0" lvl="0" indent="-4233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tabLst/>
              <a:defRPr lang="en-US" sz="1867" b="0" i="0" u="none" strike="noStrike" kern="0" cap="none" spc="0" baseline="0">
                <a:solidFill>
                  <a:srgbClr val="FFFFFF"/>
                </a:solidFill>
                <a:uFillTx/>
                <a:latin typeface="Open Sans"/>
                <a:ea typeface="Open Sans"/>
                <a:cs typeface="Open San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91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B (Black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;p24">
            <a:extLst>
              <a:ext uri="{FF2B5EF4-FFF2-40B4-BE49-F238E27FC236}">
                <a16:creationId xmlns:a16="http://schemas.microsoft.com/office/drawing/2014/main" id="{56F3D00C-4124-A617-F4BD-3E7FD5982D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7804" y="1181395"/>
            <a:ext cx="10827602" cy="92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3200" b="1" i="0" u="none" strike="noStrike" kern="0" cap="none" spc="0" baseline="0">
                <a:solidFill>
                  <a:srgbClr val="000000"/>
                </a:solidFill>
                <a:uFillTx/>
                <a:latin typeface="Red Hat Text"/>
                <a:ea typeface="Red Hat Text"/>
                <a:cs typeface="Red Hat Tex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Google Shape;86;p24">
            <a:extLst>
              <a:ext uri="{FF2B5EF4-FFF2-40B4-BE49-F238E27FC236}">
                <a16:creationId xmlns:a16="http://schemas.microsoft.com/office/drawing/2014/main" id="{08A4A12E-1D5A-72F2-59B1-990FA4C3363B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717804" y="2299496"/>
            <a:ext cx="10609600" cy="3758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>
            <a:lvl1pPr marL="609584" marR="0" lvl="0" indent="-4233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tabLst/>
              <a:defRPr lang="en-US" sz="1867" b="0" i="0" u="none" strike="noStrike" kern="0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33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ontent B (Big Rivers Blue Background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25">
            <a:extLst>
              <a:ext uri="{FF2B5EF4-FFF2-40B4-BE49-F238E27FC236}">
                <a16:creationId xmlns:a16="http://schemas.microsoft.com/office/drawing/2014/main" id="{63390CFF-BB97-5331-9367-44086C1656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7804" y="1181395"/>
            <a:ext cx="10827602" cy="92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3200" b="1" i="0" u="none" strike="noStrike" kern="0" cap="none" spc="0" baseline="0">
                <a:solidFill>
                  <a:srgbClr val="FFFFFF"/>
                </a:solidFill>
                <a:uFillTx/>
                <a:latin typeface="Red Hat Text"/>
                <a:ea typeface="Red Hat Text"/>
                <a:cs typeface="Red Hat Tex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Google Shape;89;p25">
            <a:extLst>
              <a:ext uri="{FF2B5EF4-FFF2-40B4-BE49-F238E27FC236}">
                <a16:creationId xmlns:a16="http://schemas.microsoft.com/office/drawing/2014/main" id="{400F526E-252C-B729-AF58-86651F428DB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717804" y="2299496"/>
            <a:ext cx="10609600" cy="3758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>
            <a:lvl1pPr marL="609584" marR="0" lvl="0" indent="-4233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tabLst/>
              <a:defRPr lang="en-US" sz="1867" b="0" i="0" u="none" strike="noStrike" kern="0" cap="none" spc="0" baseline="0">
                <a:solidFill>
                  <a:srgbClr val="FFFFFF"/>
                </a:solidFill>
                <a:uFillTx/>
                <a:latin typeface="Open Sans"/>
                <a:ea typeface="Open Sans"/>
                <a:cs typeface="Open San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69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p26">
            <a:extLst>
              <a:ext uri="{FF2B5EF4-FFF2-40B4-BE49-F238E27FC236}">
                <a16:creationId xmlns:a16="http://schemas.microsoft.com/office/drawing/2014/main" id="{F9972037-C39A-1255-B732-09F1A934DFFB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42164" y="559603"/>
            <a:ext cx="9725201" cy="132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3200" b="1" i="0" u="none" strike="noStrike" kern="0" cap="none" spc="0" baseline="0">
                <a:solidFill>
                  <a:srgbClr val="000000"/>
                </a:solidFill>
                <a:uFillTx/>
                <a:latin typeface="Red Hat Text"/>
                <a:ea typeface="Red Hat Text"/>
                <a:cs typeface="Red Hat Tex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Google Shape;92;p26">
            <a:extLst>
              <a:ext uri="{FF2B5EF4-FFF2-40B4-BE49-F238E27FC236}">
                <a16:creationId xmlns:a16="http://schemas.microsoft.com/office/drawing/2014/main" id="{9EE4C785-9833-5AC1-0C04-0E4D3FB6BF1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64400" y="1554699"/>
            <a:ext cx="10463195" cy="39224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>
            <a:lvl1pPr marL="609584" marR="0" lvl="0" indent="-4233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tabLst/>
              <a:defRPr lang="en-US" sz="1867" b="0" i="0" u="none" strike="noStrike" kern="0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52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360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7D848-4AAB-39A9-21B6-F806CE7E9F1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698F2-9F13-AA8E-E0A8-36A6775C684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8F102-7717-F35F-A43F-127801FAAB0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D32740-05C4-4F4B-9055-CE9D488F6910}" type="datetime1">
              <a:rPr lang="en-US"/>
              <a:pPr lvl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33B83-03A1-D878-32E1-6E1F8E83F8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9C500-6F7F-988F-D17D-131758A882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4F696A-14A4-4AF9-8474-9EBADBBBA54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2570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353A9-18C6-CD28-F8DF-AC85116901C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EAB6D-7854-8FE0-4B08-D8E262EA531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96CAD-D565-AD91-E171-B4CDF5A2ABA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05750A-82B3-4BFF-A689-EA39B5814CB4}" type="datetime1">
              <a:rPr lang="en-US"/>
              <a:pPr lvl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1DC20-540A-A5A3-ED5C-D97FB745783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306E9-E57E-CC95-33E7-674FEF73FE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A44BFF-DF60-426B-924C-A0CEDC106D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0401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11F2B-1EAC-2632-7EDF-A864FE2B75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2E8CD-C7A0-B239-4ED9-37FF9A8226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4F334-7A8E-972B-D502-397CDC8A575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C1A4DF-8049-48DA-93C1-376F7E3A0B18}" type="datetime1">
              <a:rPr lang="en-US"/>
              <a:pPr lvl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8033B-100E-FDCD-C059-D771DCE92B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7C61C-049B-77C1-4ED9-E1E8C4B4F46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6F91C0-DAEF-40AE-8E5C-FE096D8467D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76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708C1-FE88-772C-0280-1BD49E5732C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F55B1-5E36-3BDF-D4EC-58B791FD010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E8DC2-0157-41F5-EEC8-AA57D1BE1F7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3EA47-3B24-16CE-1CCF-7EB52217993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663BE2-7AF4-4D54-87D1-B46FF5DB4D63}" type="datetime1">
              <a:rPr lang="en-US"/>
              <a:pPr lvl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6C3A9-60E0-965A-4D12-2DB979C76A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5263C-16F2-5BE8-DC66-F05359B03F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C6F5AD-B6B9-49A9-9793-8E22B7518A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96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77FB1-B899-4D6D-9C9F-962C2C3EC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5B30C-C1A8-4A4C-9457-4E13AD4C7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9E128-62DF-473F-817D-09BE0745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0C21B-789C-4AB5-B0B1-41E0E154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1694D-82C5-4C7D-9181-CAD162B9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819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004AA-B0F6-09CA-F259-60E0186BEA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73728-8953-868C-8E54-F792453252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AAF63-4848-38F9-DC24-EC0BE940481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AD1DA-B35F-05B2-915F-A1570EA8144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108704-BC63-9304-0F27-F175F651775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34756D-267C-8345-1062-026D6286589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CDB1D3-CC36-4DC2-AD13-4C5F7863B023}" type="datetime1">
              <a:rPr lang="en-US"/>
              <a:pPr lvl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C84C92-B7D2-BD7A-4BC7-90B0AD73D47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9D4A39-720F-7818-FBC7-2A7AB3FECE6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E44798-4951-47B8-9AC5-32959442B8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82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22DDD-4ACF-1FAE-5FF9-7C82AD67C70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ED0634-35EE-F7DE-3C62-2B1358F7A55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8A1FC8-31B6-4AC4-832B-EBC1B36CF816}" type="datetime1">
              <a:rPr lang="en-US"/>
              <a:pPr lvl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31EC9B-EE38-24A6-7263-A40EE5ADCEA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7F0CC1-3743-EC6D-0ADA-8C347B6D3D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57F08B-63B8-47E1-8FA0-5A89649645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17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2FE7C-EEA6-5787-5D5B-3F268C9E29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9811A4-6D11-49E4-A910-172596E3E800}" type="datetime1">
              <a:rPr lang="en-US"/>
              <a:pPr lvl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AF80B7-B9F1-117B-C22B-98C9CA2E0C6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A22D4-BF79-99BB-894C-D6111BB3C51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675D47-DDEF-43CC-BDF4-7A3D880C959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88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26FCB-A096-57A8-8F79-7ED44D436B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6B542-7210-FAAE-8692-53EE53EB856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5822F-B182-ABE4-F920-CE1403FEF0E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6B50C-2E42-210B-6368-E636DBFD8FB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13A09F-E3DC-4E9E-8AAD-A81121423E97}" type="datetime1">
              <a:rPr lang="en-US"/>
              <a:pPr lvl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8269B-EA4F-4B54-F1F1-8E46518C2D4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4026F-DC5B-E09A-644D-9256D731E5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0A909A-05D6-43FF-A65F-7FD6E191BBA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86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FCB0-A9E3-AFE9-0ECD-C4F58E28E7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10E96-8C20-0EBE-3C54-1D27DBC92778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C0B08-7CF3-A4BA-1C27-D798C9B4515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B8BF0-24CD-ACDB-334D-AA8B91F7C84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E5FBEE-A93E-44D2-B110-41718421D3E4}" type="datetime1">
              <a:rPr lang="en-US"/>
              <a:pPr lvl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0B121-2E7D-D723-E50B-B8A0EB36784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BD844-1757-F69B-58C6-0BF1D80D84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B6CB19-1E2B-4AC2-91E3-3BA761CBC8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938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3085C-14EB-8FE8-A3B2-BED98F57F1C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2BBBC9-DABE-9C88-0B74-298E2367E46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68B05-A963-AAF7-6C82-69A1FAB4AEB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E61183-7DB4-4CB4-936C-7FFAF32F2C68}" type="datetime1">
              <a:rPr lang="en-US"/>
              <a:pPr lvl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F0FEB-B54A-615F-B320-26F6EC7AFF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681D4-DED6-C485-0715-9CE25BAB46C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08ACF7-358D-4B8A-AF32-AD017D8B45F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908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3FD0F9-7A51-B5D6-A379-B2BDBFEFA589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B539D-B5A8-4778-06B2-FB700BBD14B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6B60E-1920-5924-1B9F-D163A9D30C2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E0053F-0574-43EB-8439-90B73349FBB7}" type="datetime1">
              <a:rPr lang="en-US"/>
              <a:pPr lvl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156D7-235A-B0D8-6B74-0341DB3A535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556B8-FDEE-E7F3-90FC-753A7175FE5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662562-883D-4C27-912F-801F58B161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8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F65B-3A9A-4837-8354-4C3E05FA9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BF457-6699-4420-8520-C30AF7A56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656A9-7891-4151-AE68-2C838ABB5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34520-3D8D-4AB7-AB72-AA9DB6505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3446B-29E8-42CE-B750-768CAA0E3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B89F1-E1DD-45ED-A5C4-6631ECEE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80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D72F-CA1D-47EB-A476-2672E86F3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90631-0A73-44AE-B3AE-3850B505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A83FF-4780-4A7A-9234-F181C7E2B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A14EF-660D-4804-B053-D50FE5441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1F0239-B225-4825-B190-39B2B5E52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74879A-786A-4C82-A11B-D667C35B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31B80-094D-4B20-AABC-F1548A16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B8878-2C6E-4A69-8A95-564C436F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2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35976-3706-430B-BE5E-8AEFDC06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8AE71F-D17A-441E-B3E8-99691253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D0E3D-D7F3-45CB-BC0A-F10A0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2AF9-1B01-4F8E-8D91-D8F290B2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5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1A85C-7675-4210-A7D5-AE5EAEDD5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4DC2C-D2B2-4A1B-A272-B38787E9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D0E2B-DCBB-4432-AC5E-EA7D17BBC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8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1E81-C622-4F3D-BE76-F67FA6013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A3E4A-D5B6-4218-9E21-939F2C968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02A93-BB92-4E51-9100-E353401F7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D7DBC-8CBF-4A4E-ACBD-59F85475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56148-9B53-41F9-928C-7495BC5B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0AFCE-5BFF-4260-9142-EBE47053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4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FD292-65C5-4785-A1FC-A3A174844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DC3D54-003B-4DAB-BAD8-886760ED3A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99142-7919-44EC-BEC6-A911324F7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46FC-E1C2-4A0F-BB4A-28A8528B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238F-14B5-47B2-A12A-8DCE11FFDCD5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B3156-50C4-4D29-9EF7-1626DE1C9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74DE9-6FB8-4FE1-BAFA-E3999B44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7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1034E-7A8B-4076-9A56-8F62BFBD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64AEF-1368-47F2-9008-E7B7D92AC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51325-38C7-4783-B2D8-B1FB98575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0238F-14B5-47B2-A12A-8DCE11FFDCD5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2F51-0E35-4374-8197-D7DBA968B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F8B13-6E33-43F9-A64D-45A14DBDE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64253-6949-4C43-96AB-7206FD313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8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70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CA190-8B27-AB98-F978-D5BD1E9311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732AB-FAC8-7237-36B8-D2CEFD3FF3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38834-C6B0-DC9F-66A7-94544F54278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0ACDE6C0-435C-4BC0-A869-4264222D513D}" type="datetime1">
              <a:rPr lang="en-US"/>
              <a:pPr lvl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7AA7B-4E58-5A9E-B906-E39DF53C716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93F0B-FA4B-2EB2-7372-AFC15B42D29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1CEC372-24D1-4CE8-980B-5418F0BE2A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3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cfr.gov/current/title-2/part-200/subject-group-ECFR031321e29ac5bbd" TargetMode="External"/><Relationship Id="rId3" Type="http://schemas.openxmlformats.org/officeDocument/2006/relationships/hyperlink" Target="https://files.hudexchange.info/resources/documents/CDBG-Subrecipient-Oversight-Guidebook-Monitoring-Strategies-and-Procedures.pdf" TargetMode="External"/><Relationship Id="rId7" Type="http://schemas.openxmlformats.org/officeDocument/2006/relationships/hyperlink" Target="https://files.hudexchange.info/resources/documents/MonitoringHOME_Slides.pdf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chives.hud.gov/offices/adm/hudclips/handbooks/hsgh/DOC_35339.PDF" TargetMode="External"/><Relationship Id="rId5" Type="http://schemas.openxmlformats.org/officeDocument/2006/relationships/hyperlink" Target="https://www.hud.gov/sites/dfiles/OCHCO/documents/2023-08cpdn.pdf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www.hudoig.gov/sites/default/files/2019-04/Subrecipient%2520Oversight%2520and%2520Monitoring%2520Integrity%2520Bulletin%2520CPD%5B1%5D_0.pdf" TargetMode="External"/><Relationship Id="rId9" Type="http://schemas.openxmlformats.org/officeDocument/2006/relationships/hyperlink" Target="https://sam.gov/search/?page=1&amp;pageSize=25&amp;sort=-modifiedDate&amp;sfm%5BsimpleSearch%5D%5BkeywordRadio%5D=ALL&amp;sfm%5Bstatus%5D%5Bis_active%5D=tru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814B67A-BF38-6736-7AA9-1E56B5F7D92D}"/>
              </a:ext>
            </a:extLst>
          </p:cNvPr>
          <p:cNvSpPr/>
          <p:nvPr/>
        </p:nvSpPr>
        <p:spPr>
          <a:xfrm>
            <a:off x="0" y="0"/>
            <a:ext cx="12192000" cy="4772025"/>
          </a:xfrm>
          <a:prstGeom prst="rect">
            <a:avLst/>
          </a:prstGeom>
          <a:solidFill>
            <a:srgbClr val="1B6097"/>
          </a:solidFill>
          <a:ln>
            <a:solidFill>
              <a:srgbClr val="1B60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8428D2-0174-4335-AD97-F38E13174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3437" y="571499"/>
            <a:ext cx="9144000" cy="3629025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Gill Sans Nova" panose="020B0602020104020203" pitchFamily="34" charset="0"/>
              </a:rPr>
              <a:t>Best Practices for Choosing and Monitoring Your Subrecipients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2A5D1-8602-4511-AD26-2D40B3E55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437" y="4987926"/>
            <a:ext cx="10525126" cy="165576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June 13, 2025</a:t>
            </a:r>
          </a:p>
          <a:p>
            <a:pPr algn="l"/>
            <a:r>
              <a:rPr lang="en-US" sz="40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Sarah Nielsen, Community Development Grant Specialist</a:t>
            </a:r>
          </a:p>
          <a:p>
            <a:pPr algn="l"/>
            <a:r>
              <a:rPr lang="en-US" sz="40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Beth Ulrich, Grant Program Administrator</a:t>
            </a:r>
          </a:p>
        </p:txBody>
      </p:sp>
      <p:pic>
        <p:nvPicPr>
          <p:cNvPr id="17" name="Picture 16" descr="Logo&#10;&#10;AI-generated content may be incorrect.">
            <a:extLst>
              <a:ext uri="{FF2B5EF4-FFF2-40B4-BE49-F238E27FC236}">
                <a16:creationId xmlns:a16="http://schemas.microsoft.com/office/drawing/2014/main" id="{B6C8AD52-E01B-50A2-6917-8DA6D34DB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644" y="5354209"/>
            <a:ext cx="1375837" cy="128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21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651D8E-983B-BB5F-C526-CEB22104D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EA1C-59DC-EB4E-9DB9-5C9678933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ill Sans Nova" panose="020B0602020104020203" pitchFamily="34" charset="0"/>
              </a:rPr>
              <a:t>Monitoring Basics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D0DB2-B772-1B58-5B29-2A08D07BF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9517"/>
            <a:ext cx="10651067" cy="3151816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>
                <a:solidFill>
                  <a:schemeClr val="bg1"/>
                </a:solidFill>
                <a:latin typeface="Gill Sans Nova Light" panose="020B0302020104020203" pitchFamily="34" charset="0"/>
              </a:rPr>
              <a:t>Monitoring is an ongoing process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Gill Sans Nova Light" panose="020B0302020104020203" pitchFamily="34" charset="0"/>
              </a:rPr>
              <a:t>Set subrecipients up for success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Gill Sans Nova Light" panose="020B0302020104020203" pitchFamily="34" charset="0"/>
              </a:rPr>
              <a:t>Review of compliance throughout the year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Gill Sans Nova Light" panose="020B0302020104020203" pitchFamily="34" charset="0"/>
              </a:rPr>
              <a:t>In-depth review mid-year vs end of year </a:t>
            </a:r>
          </a:p>
          <a:p>
            <a:r>
              <a:rPr lang="en-US" sz="3200" dirty="0">
                <a:solidFill>
                  <a:schemeClr val="bg1"/>
                </a:solidFill>
                <a:latin typeface="Gill Sans Nova Light" panose="020B0302020104020203" pitchFamily="34" charset="0"/>
              </a:rPr>
              <a:t>Monitor 10% of subrecipients or 2 per program, whichever is greater</a:t>
            </a:r>
          </a:p>
          <a:p>
            <a:r>
              <a:rPr lang="en-US" sz="3200" dirty="0">
                <a:solidFill>
                  <a:schemeClr val="bg1"/>
                </a:solidFill>
                <a:latin typeface="Gill Sans Nova Light" panose="020B0302020104020203" pitchFamily="34" charset="0"/>
              </a:rPr>
              <a:t>Create program specific monitoring checklists</a:t>
            </a:r>
          </a:p>
          <a:p>
            <a:r>
              <a:rPr lang="en-US" sz="3200" dirty="0">
                <a:solidFill>
                  <a:schemeClr val="bg1"/>
                </a:solidFill>
                <a:latin typeface="Gill Sans Nova Light" panose="020B0302020104020203" pitchFamily="34" charset="0"/>
              </a:rPr>
              <a:t>Five steps in a monitoring visit</a:t>
            </a: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437A55DF-536A-37BF-24B4-27CC5ECC6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  <p:pic>
        <p:nvPicPr>
          <p:cNvPr id="5" name="Picture 4" descr="Logo, icon&#10;&#10;AI-generated content may be incorrect.">
            <a:extLst>
              <a:ext uri="{FF2B5EF4-FFF2-40B4-BE49-F238E27FC236}">
                <a16:creationId xmlns:a16="http://schemas.microsoft.com/office/drawing/2014/main" id="{4C3F9D8E-D984-8BFE-A957-4EAFD849E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92" y="5167205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1FA92C-C611-8DC2-52D1-9CCBDB440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22"/>
          <a:stretch>
            <a:fillRect/>
          </a:stretch>
        </p:blipFill>
        <p:spPr>
          <a:xfrm>
            <a:off x="1203501" y="4741333"/>
            <a:ext cx="6930524" cy="19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44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786BB9-7741-BAFB-DD69-4F4C41AA1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36290-9E11-3B12-D130-35C1935F2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ill Sans Nova" panose="020B0602020104020203" pitchFamily="34" charset="0"/>
              </a:rPr>
              <a:t>Subrecipient Oversight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A1957-29DD-043B-397D-D71CB8683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517"/>
            <a:ext cx="8398933" cy="490335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ill Sans Nova Light" panose="020B0302020104020203" pitchFamily="34" charset="0"/>
              </a:rPr>
              <a:t>All grantee training</a:t>
            </a:r>
          </a:p>
          <a:p>
            <a:r>
              <a:rPr lang="en-US" sz="3600" dirty="0">
                <a:solidFill>
                  <a:schemeClr val="bg1"/>
                </a:solidFill>
                <a:latin typeface="Gill Sans Nova Light" panose="020B0302020104020203" pitchFamily="34" charset="0"/>
              </a:rPr>
              <a:t>Track agency behavior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Gill Sans Nova Light" panose="020B0302020104020203" pitchFamily="34" charset="0"/>
              </a:rPr>
              <a:t>Reporting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Gill Sans Nova Light" panose="020B0302020104020203" pitchFamily="34" charset="0"/>
              </a:rPr>
              <a:t>Reimbursement Requests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Gill Sans Nova Light" panose="020B0302020104020203" pitchFamily="34" charset="0"/>
              </a:rPr>
              <a:t>Spenddown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Gill Sans Nova Light" panose="020B0302020104020203" pitchFamily="34" charset="0"/>
              </a:rPr>
              <a:t>Timely Communication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Gill Sans Nova Light" panose="020B0302020104020203" pitchFamily="34" charset="0"/>
              </a:rPr>
              <a:t>Etc.</a:t>
            </a:r>
          </a:p>
          <a:p>
            <a:r>
              <a:rPr lang="en-US" sz="3600" dirty="0">
                <a:solidFill>
                  <a:schemeClr val="bg1"/>
                </a:solidFill>
                <a:latin typeface="Gill Sans Nova Light" panose="020B0302020104020203" pitchFamily="34" charset="0"/>
              </a:rPr>
              <a:t>Provide technical assistance as needed (formal/informal)</a:t>
            </a: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848969B1-F28F-ACED-BA72-F95913023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  <p:pic>
        <p:nvPicPr>
          <p:cNvPr id="5" name="Picture 4" descr="Logo, icon&#10;&#10;AI-generated content may be incorrect.">
            <a:extLst>
              <a:ext uri="{FF2B5EF4-FFF2-40B4-BE49-F238E27FC236}">
                <a16:creationId xmlns:a16="http://schemas.microsoft.com/office/drawing/2014/main" id="{BB78CCF4-9FE6-1F9B-AF30-2B2C6F1A1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92" y="516720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60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040231-EEFC-FCD2-E162-50FF5AA5A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90"/>
            <a:ext cx="12178151" cy="649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80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ED0295-95FD-F201-CD20-D88272776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1BF41-7C1C-50CB-5D76-60DA41F02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ill Sans Nova" panose="020B0602020104020203" pitchFamily="34" charset="0"/>
              </a:rPr>
              <a:t>Selecting Subrecipients to Monitor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C64AB0-44C5-7A40-D5F6-FE341A002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517"/>
            <a:ext cx="10515600" cy="4351338"/>
          </a:xfrm>
        </p:spPr>
        <p:txBody>
          <a:bodyPr numCol="2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  <a:latin typeface="Gill Sans Nova Light" panose="020B0302020104020203" pitchFamily="34" charset="0"/>
              </a:rPr>
              <a:t>Previous Monitoring Results</a:t>
            </a:r>
          </a:p>
          <a:p>
            <a:r>
              <a:rPr lang="en-US" sz="3800" dirty="0">
                <a:solidFill>
                  <a:schemeClr val="bg1"/>
                </a:solidFill>
                <a:latin typeface="Gill Sans Nova Light" panose="020B0302020104020203" pitchFamily="34" charset="0"/>
              </a:rPr>
              <a:t>Reoccurring Findings</a:t>
            </a:r>
          </a:p>
          <a:p>
            <a:r>
              <a:rPr lang="en-US" sz="3800" dirty="0">
                <a:solidFill>
                  <a:schemeClr val="bg1"/>
                </a:solidFill>
                <a:latin typeface="Gill Sans Nova Light" panose="020B0302020104020203" pitchFamily="34" charset="0"/>
              </a:rPr>
              <a:t>Amount of Funding</a:t>
            </a:r>
          </a:p>
          <a:p>
            <a:r>
              <a:rPr lang="en-US" sz="3800" dirty="0">
                <a:solidFill>
                  <a:schemeClr val="bg1"/>
                </a:solidFill>
                <a:latin typeface="Gill Sans Nova Light" panose="020B0302020104020203" pitchFamily="34" charset="0"/>
              </a:rPr>
              <a:t>Complaints</a:t>
            </a:r>
          </a:p>
          <a:p>
            <a:r>
              <a:rPr lang="en-US" sz="3800" dirty="0">
                <a:solidFill>
                  <a:schemeClr val="bg1"/>
                </a:solidFill>
                <a:latin typeface="Gill Sans Nova Light" panose="020B0302020104020203" pitchFamily="34" charset="0"/>
              </a:rPr>
              <a:t>Time Since Last Monitoring </a:t>
            </a:r>
          </a:p>
          <a:p>
            <a:r>
              <a:rPr lang="en-US" sz="3800" dirty="0">
                <a:solidFill>
                  <a:schemeClr val="bg1"/>
                </a:solidFill>
                <a:latin typeface="Gill Sans Nova Light" panose="020B0302020104020203" pitchFamily="34" charset="0"/>
              </a:rPr>
              <a:t>Employee Turnover</a:t>
            </a:r>
          </a:p>
          <a:p>
            <a:r>
              <a:rPr lang="en-US" sz="3800" dirty="0">
                <a:solidFill>
                  <a:schemeClr val="bg1"/>
                </a:solidFill>
                <a:latin typeface="Gill Sans Nova Light" panose="020B0302020104020203" pitchFamily="34" charset="0"/>
              </a:rPr>
              <a:t>New Project</a:t>
            </a:r>
          </a:p>
          <a:p>
            <a:r>
              <a:rPr lang="en-US" sz="3800" dirty="0">
                <a:solidFill>
                  <a:schemeClr val="bg1"/>
                </a:solidFill>
                <a:latin typeface="Gill Sans Nova Light" panose="020B0302020104020203" pitchFamily="34" charset="0"/>
              </a:rPr>
              <a:t>Program Performance</a:t>
            </a:r>
          </a:p>
          <a:p>
            <a:r>
              <a:rPr lang="en-US" sz="3800" dirty="0">
                <a:solidFill>
                  <a:schemeClr val="bg1"/>
                </a:solidFill>
                <a:latin typeface="Gill Sans Nova Light" panose="020B0302020104020203" pitchFamily="34" charset="0"/>
              </a:rPr>
              <a:t>Timeliness</a:t>
            </a:r>
          </a:p>
          <a:p>
            <a:r>
              <a:rPr lang="en-US" sz="3800" dirty="0">
                <a:solidFill>
                  <a:schemeClr val="bg1"/>
                </a:solidFill>
                <a:latin typeface="Gill Sans Nova Light" panose="020B0302020104020203" pitchFamily="34" charset="0"/>
              </a:rPr>
              <a:t>Success Meeting Goals</a:t>
            </a: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EFB4F516-FA86-A2C2-774B-07FA42817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  <p:pic>
        <p:nvPicPr>
          <p:cNvPr id="5" name="Picture 4" descr="Logo, icon&#10;&#10;AI-generated content may be incorrect.">
            <a:extLst>
              <a:ext uri="{FF2B5EF4-FFF2-40B4-BE49-F238E27FC236}">
                <a16:creationId xmlns:a16="http://schemas.microsoft.com/office/drawing/2014/main" id="{0EE82189-0AB4-E0C5-D9D9-D4E25702A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92" y="516720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44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3CC588-B094-DBAE-8BED-D6329A385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217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1D6EE-7629-FF83-7F77-DD0785620EB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48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Risk Assessments – Post Award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C35D1-449B-7E63-2B51-2C0929D61C8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589519"/>
            <a:ext cx="10515600" cy="4351336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Annual Risk Assessment (Low, Med, and High)</a:t>
            </a:r>
          </a:p>
          <a:p>
            <a:pPr lvl="1">
              <a:lnSpc>
                <a:spcPct val="80000"/>
              </a:lnSpc>
            </a:pPr>
            <a:r>
              <a:rPr lang="en-US" sz="3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$250,000+ award</a:t>
            </a:r>
            <a:endParaRPr lang="en-US" sz="3600" dirty="0">
              <a:solidFill>
                <a:srgbClr val="FFFFFF"/>
              </a:solidFill>
              <a:highlight>
                <a:srgbClr val="FFFF00"/>
              </a:highlight>
              <a:latin typeface="Gill Sans Nova Light" panose="020B0302020104020203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3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Funds expended</a:t>
            </a:r>
          </a:p>
          <a:p>
            <a:pPr lvl="1">
              <a:lnSpc>
                <a:spcPct val="80000"/>
              </a:lnSpc>
            </a:pPr>
            <a:r>
              <a:rPr lang="en-US" sz="3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National Objective/accomplishment </a:t>
            </a:r>
          </a:p>
          <a:p>
            <a:pPr lvl="1">
              <a:lnSpc>
                <a:spcPct val="80000"/>
              </a:lnSpc>
            </a:pPr>
            <a:r>
              <a:rPr lang="en-US" sz="3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Program income – will it revolve</a:t>
            </a:r>
          </a:p>
          <a:p>
            <a:pPr lvl="1">
              <a:lnSpc>
                <a:spcPct val="80000"/>
              </a:lnSpc>
            </a:pPr>
            <a:r>
              <a:rPr lang="en-US" sz="3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Performance issues (citizen complaints, complied with City &amp; Federal compliance requirements etc.)</a:t>
            </a:r>
          </a:p>
          <a:p>
            <a:pPr lvl="1">
              <a:lnSpc>
                <a:spcPct val="80000"/>
              </a:lnSpc>
            </a:pPr>
            <a:r>
              <a:rPr lang="en-US" sz="3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Staffing issues </a:t>
            </a:r>
          </a:p>
          <a:p>
            <a:pPr lvl="2">
              <a:lnSpc>
                <a:spcPct val="80000"/>
              </a:lnSpc>
            </a:pPr>
            <a:endParaRPr lang="en-US" sz="3000" dirty="0">
              <a:solidFill>
                <a:srgbClr val="FFFFFF"/>
              </a:solidFill>
              <a:latin typeface="Gill Sans Nova"/>
            </a:endParaRPr>
          </a:p>
          <a:p>
            <a:pPr lvl="0">
              <a:lnSpc>
                <a:spcPct val="80000"/>
              </a:lnSpc>
            </a:pPr>
            <a:endParaRPr lang="en-US" sz="3700" dirty="0">
              <a:solidFill>
                <a:srgbClr val="FFFFFF"/>
              </a:solidFill>
              <a:latin typeface="Gill Sans Nova" pitchFamily="34"/>
            </a:endParaRPr>
          </a:p>
          <a:p>
            <a:pPr marL="0" lvl="0" indent="0">
              <a:lnSpc>
                <a:spcPct val="80000"/>
              </a:lnSpc>
              <a:buNone/>
            </a:pPr>
            <a:endParaRPr lang="en-US" sz="3700" dirty="0">
              <a:solidFill>
                <a:srgbClr val="FFFFFF"/>
              </a:solidFill>
              <a:latin typeface="Gill Sans Nova" pitchFamily="34"/>
            </a:endParaRPr>
          </a:p>
        </p:txBody>
      </p:sp>
      <p:pic>
        <p:nvPicPr>
          <p:cNvPr id="4" name="Graphic 4" descr="Checklist with solid fill">
            <a:extLst>
              <a:ext uri="{FF2B5EF4-FFF2-40B4-BE49-F238E27FC236}">
                <a16:creationId xmlns:a16="http://schemas.microsoft.com/office/drawing/2014/main" id="{16959505-2A4D-12A7-20D8-538482BEB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00467" y="1192644"/>
            <a:ext cx="2991999" cy="29919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27C6079E-27FD-FDB6-EAAF-B33D4A1FF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  <p:pic>
        <p:nvPicPr>
          <p:cNvPr id="6" name="Picture 5" descr="Text&#10;&#10;AI-generated content may be incorrect.">
            <a:extLst>
              <a:ext uri="{FF2B5EF4-FFF2-40B4-BE49-F238E27FC236}">
                <a16:creationId xmlns:a16="http://schemas.microsoft.com/office/drawing/2014/main" id="{67DA8AC7-D364-0499-0153-1FE36E9686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7840"/>
            <a:ext cx="3259535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30A2A-07E7-4149-8544-BA2F534D80A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48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Monitoring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C839A-6E13-AE87-6FBC-6AA085AB791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199" y="1529294"/>
            <a:ext cx="10964333" cy="4351336"/>
          </a:xfrm>
        </p:spPr>
        <p:txBody>
          <a:bodyPr>
            <a:noAutofit/>
          </a:bodyPr>
          <a:lstStyle/>
          <a:p>
            <a:pPr lvl="1">
              <a:lnSpc>
                <a:spcPct val="80000"/>
              </a:lnSpc>
            </a:pPr>
            <a:r>
              <a:rPr lang="en-US" sz="28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Identify potential problem areas and assist the subrecipient in complying with applicable laws and regulations.</a:t>
            </a:r>
          </a:p>
          <a:p>
            <a:pPr lvl="1">
              <a:lnSpc>
                <a:spcPct val="80000"/>
              </a:lnSpc>
            </a:pPr>
            <a:r>
              <a:rPr lang="en-US" sz="28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Provide adequate follow-up measures to ensure that performance and compliance deficiencies are corrected by subrecipients and not repeated.</a:t>
            </a:r>
          </a:p>
          <a:p>
            <a:pPr lvl="1">
              <a:lnSpc>
                <a:spcPct val="80000"/>
              </a:lnSpc>
            </a:pPr>
            <a:r>
              <a:rPr lang="en-US" sz="28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Assist grant recipients by providing insight on performance and recommendations for improvement of program implementation.</a:t>
            </a:r>
          </a:p>
          <a:p>
            <a:pPr lvl="1">
              <a:lnSpc>
                <a:spcPct val="80000"/>
              </a:lnSpc>
            </a:pPr>
            <a:r>
              <a:rPr lang="en-US" sz="28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Provide a record of accomplishments, and maintain contact with sub-recipients, their activities, and programs.</a:t>
            </a:r>
          </a:p>
          <a:p>
            <a:pPr lvl="1">
              <a:lnSpc>
                <a:spcPct val="80000"/>
              </a:lnSpc>
            </a:pPr>
            <a:r>
              <a:rPr lang="en-US" sz="28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Ensure that HUD funds are expended on eligible and fundable activities.</a:t>
            </a:r>
          </a:p>
          <a:p>
            <a:pPr lvl="1">
              <a:lnSpc>
                <a:spcPct val="80000"/>
              </a:lnSpc>
            </a:pPr>
            <a:r>
              <a:rPr lang="en-US" sz="28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Provide TA and always document!</a:t>
            </a:r>
            <a:endParaRPr lang="en-US" sz="2800" dirty="0">
              <a:latin typeface="Gill Sans Nova Light" panose="020B0302020104020203" pitchFamily="34" charset="0"/>
            </a:endParaRP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D7A7CA11-439B-F3AD-03B2-47DD3FCEC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  <p:pic>
        <p:nvPicPr>
          <p:cNvPr id="5" name="Picture 4" descr="Text&#10;&#10;AI-generated content may be incorrect.">
            <a:extLst>
              <a:ext uri="{FF2B5EF4-FFF2-40B4-BE49-F238E27FC236}">
                <a16:creationId xmlns:a16="http://schemas.microsoft.com/office/drawing/2014/main" id="{7CF5767D-37AD-CD2D-3C33-CBF84F036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7840"/>
            <a:ext cx="3259535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50CA94D6-9BC3-9FF1-E185-AF7875E0CC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589519"/>
            <a:ext cx="10515600" cy="4351336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40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Desk Review</a:t>
            </a:r>
          </a:p>
          <a:p>
            <a:pPr lvl="1">
              <a:lnSpc>
                <a:spcPct val="80000"/>
              </a:lnSpc>
            </a:pPr>
            <a:r>
              <a:rPr lang="en-US" sz="3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Review of monthly/quarterly reimbursements reports for completeness and compliance (eligible expenditures, financial documents, lien waivers and other relevant docs etc.)</a:t>
            </a:r>
          </a:p>
          <a:p>
            <a:pPr marL="914400" lvl="2" indent="0">
              <a:lnSpc>
                <a:spcPct val="80000"/>
              </a:lnSpc>
              <a:buNone/>
            </a:pPr>
            <a:endParaRPr lang="en-US" sz="3000" dirty="0">
              <a:solidFill>
                <a:srgbClr val="FFFFFF"/>
              </a:solidFill>
              <a:latin typeface="Gill Sans Nova"/>
            </a:endParaRPr>
          </a:p>
          <a:p>
            <a:pPr marL="0" lvl="0" indent="0">
              <a:lnSpc>
                <a:spcPct val="80000"/>
              </a:lnSpc>
              <a:buNone/>
            </a:pPr>
            <a:endParaRPr lang="en-US" sz="7200" dirty="0">
              <a:solidFill>
                <a:srgbClr val="FFFFFF"/>
              </a:solidFill>
              <a:latin typeface="Gill Sans Nova" pitchFamily="34"/>
            </a:endParaRPr>
          </a:p>
          <a:p>
            <a:pPr marL="0" lvl="0" indent="0">
              <a:lnSpc>
                <a:spcPct val="80000"/>
              </a:lnSpc>
              <a:buNone/>
            </a:pPr>
            <a:endParaRPr lang="en-US" sz="4000" dirty="0">
              <a:solidFill>
                <a:srgbClr val="FFFFFF"/>
              </a:solidFill>
              <a:latin typeface="Gill Sans Nova" pitchFamily="34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A167E32-147F-2B92-5BEF-CA366D80BA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28768" y="178858"/>
            <a:ext cx="4079632" cy="193357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9AE718-F2F7-8F50-BBA6-F392C1706D5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48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Types of Monitoring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7F0D488D-A719-F50C-9546-85A13BF40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46" y="4064531"/>
            <a:ext cx="7772308" cy="20256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 descr="Text&#10;&#10;AI-generated content may be incorrect.">
            <a:extLst>
              <a:ext uri="{FF2B5EF4-FFF2-40B4-BE49-F238E27FC236}">
                <a16:creationId xmlns:a16="http://schemas.microsoft.com/office/drawing/2014/main" id="{6C7CE0B7-ECDA-0791-355E-38663ADFE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7840"/>
            <a:ext cx="3259535" cy="1280160"/>
          </a:xfrm>
          <a:prstGeom prst="rect">
            <a:avLst/>
          </a:prstGeom>
        </p:spPr>
      </p:pic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42A9EF8B-048A-3BA7-82C9-6C25C2310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E33C2-0CA4-F656-60F0-53DFD71C21B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48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Types of Monitoring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309C63-8CE1-2B78-D7CF-67CE10ECC7A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495866"/>
            <a:ext cx="10515600" cy="4351336"/>
          </a:xfrm>
        </p:spPr>
        <p:txBody>
          <a:bodyPr/>
          <a:lstStyle/>
          <a:p>
            <a:pPr marL="0" lvl="0" indent="0">
              <a:buNone/>
            </a:pPr>
            <a:r>
              <a:rPr lang="en-US" sz="40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On-site Review:</a:t>
            </a:r>
          </a:p>
          <a:p>
            <a:pPr lvl="1"/>
            <a:r>
              <a:rPr lang="en-US" sz="3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Annually (High Risk)-  3-year rotation</a:t>
            </a:r>
          </a:p>
          <a:p>
            <a:pPr lvl="1"/>
            <a:r>
              <a:rPr lang="en-US" sz="3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Examination of program documents and project files (ER, procurement process).</a:t>
            </a:r>
          </a:p>
          <a:p>
            <a:pPr lvl="1"/>
            <a:r>
              <a:rPr lang="en-US" sz="3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Financials </a:t>
            </a:r>
          </a:p>
          <a:p>
            <a:pPr lvl="1"/>
            <a:r>
              <a:rPr lang="en-US" sz="3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Interview PM staff</a:t>
            </a:r>
          </a:p>
          <a:p>
            <a:pPr lvl="1"/>
            <a:r>
              <a:rPr lang="en-US" sz="3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Project site visits</a:t>
            </a:r>
          </a:p>
          <a:p>
            <a:pPr lvl="1"/>
            <a:endParaRPr lang="en-US" sz="3600" dirty="0">
              <a:solidFill>
                <a:srgbClr val="FFFFFF"/>
              </a:solidFill>
              <a:latin typeface="Gill Sans Nova"/>
            </a:endParaRPr>
          </a:p>
          <a:p>
            <a:pPr marL="0" lvl="0" indent="0">
              <a:buNone/>
            </a:pPr>
            <a:endParaRPr lang="en-US" sz="4000" dirty="0">
              <a:solidFill>
                <a:srgbClr val="FFFFFF"/>
              </a:solidFill>
              <a:latin typeface="Gill Sans Nova" pitchFamily="34"/>
            </a:endParaRPr>
          </a:p>
          <a:p>
            <a:pPr marL="0" lvl="0" indent="0">
              <a:buNone/>
            </a:pPr>
            <a:endParaRPr lang="en-US" sz="4000" dirty="0">
              <a:solidFill>
                <a:srgbClr val="FFFFFF"/>
              </a:solidFill>
              <a:latin typeface="Gill Sans Nova" pitchFamily="34"/>
            </a:endParaRPr>
          </a:p>
        </p:txBody>
      </p:sp>
      <p:pic>
        <p:nvPicPr>
          <p:cNvPr id="4" name="Graphic 4" descr="Boardroom outline">
            <a:extLst>
              <a:ext uri="{FF2B5EF4-FFF2-40B4-BE49-F238E27FC236}">
                <a16:creationId xmlns:a16="http://schemas.microsoft.com/office/drawing/2014/main" id="{7FDAC7B7-A715-0FD8-2CD0-B6E42DE6D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2127" y="2948435"/>
            <a:ext cx="3525597" cy="35255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5259B62E-36C0-AE01-3A13-3F8249D10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  <p:pic>
        <p:nvPicPr>
          <p:cNvPr id="6" name="Picture 5" descr="Text&#10;&#10;AI-generated content may be incorrect.">
            <a:extLst>
              <a:ext uri="{FF2B5EF4-FFF2-40B4-BE49-F238E27FC236}">
                <a16:creationId xmlns:a16="http://schemas.microsoft.com/office/drawing/2014/main" id="{49E46E51-5977-1EFD-2C48-4CD9FB058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7840"/>
            <a:ext cx="3259535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2036B-CA62-4756-60FF-F2BED6EB826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48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Monitoring Conclusions: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F09E8-7DCE-C488-7B92-49A55BA498E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57801" y="1730269"/>
            <a:ext cx="10515600" cy="4351336"/>
          </a:xfrm>
        </p:spPr>
        <p:txBody>
          <a:bodyPr>
            <a:normAutofit/>
          </a:bodyPr>
          <a:lstStyle/>
          <a:p>
            <a:pPr lvl="1"/>
            <a:r>
              <a:rPr lang="en-US" sz="3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Concerns- need to be brought to the attention of the program participant, could lead or develop into a finding if not addressed.</a:t>
            </a:r>
          </a:p>
          <a:p>
            <a:pPr lvl="1"/>
            <a:r>
              <a:rPr lang="en-US" sz="3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Findings- requires a written corrective action plan needed to resolve the problem.</a:t>
            </a:r>
          </a:p>
          <a:p>
            <a:pPr lvl="1"/>
            <a:r>
              <a:rPr lang="en-US" sz="3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Corrective Action Plan – needs reasonable timeframe for subrecipient to achieve compliance</a:t>
            </a: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494510B4-27B3-3859-113D-3ACF0520D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  <p:pic>
        <p:nvPicPr>
          <p:cNvPr id="5" name="Picture 4" descr="Text&#10;&#10;AI-generated content may be incorrect.">
            <a:extLst>
              <a:ext uri="{FF2B5EF4-FFF2-40B4-BE49-F238E27FC236}">
                <a16:creationId xmlns:a16="http://schemas.microsoft.com/office/drawing/2014/main" id="{63E929CD-4F14-7B68-8068-F73EBB067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7840"/>
            <a:ext cx="3259535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0E46F3-41C8-7FAF-4077-AECE984B3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FA3EF-D7AA-3746-B015-FAA3F9EF3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ill Sans Nova" panose="020B0602020104020203" pitchFamily="34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B216E9-460F-240F-DE26-CD81EDBE0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134"/>
            <a:ext cx="10515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1. City Demographics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2. Gauging Risk During Subrecipient Selection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3. Ongoing Monitoring/Desk Audits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4. Selecting Subrecipients for On-site Review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5. Questions</a:t>
            </a:r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EB227E79-1115-15CC-2712-BF21A9E66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74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AD0DFE-B683-1718-41FF-209AFFD55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6ABD2-2039-06B4-5545-339CDDE40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ill Sans Nova" panose="020B0602020104020203" pitchFamily="34" charset="0"/>
              </a:rPr>
              <a:t>Monitoring Guide – CDBG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4C13D-C8DB-6E48-DCC1-8E377DAD3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517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Eligibility</a:t>
            </a:r>
          </a:p>
          <a:p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Conformance with Subrecipient Agreement</a:t>
            </a:r>
          </a:p>
          <a:p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Record-keeping Systems</a:t>
            </a:r>
          </a:p>
          <a:p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Financial Management Systems</a:t>
            </a:r>
          </a:p>
          <a:p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Procurement</a:t>
            </a:r>
          </a:p>
          <a:p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Equipment and Real Property</a:t>
            </a: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7F7635CE-A989-E100-98B9-10B52464F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  <p:pic>
        <p:nvPicPr>
          <p:cNvPr id="5" name="Picture 4" descr="Logo, icon&#10;&#10;AI-generated content may be incorrect.">
            <a:extLst>
              <a:ext uri="{FF2B5EF4-FFF2-40B4-BE49-F238E27FC236}">
                <a16:creationId xmlns:a16="http://schemas.microsoft.com/office/drawing/2014/main" id="{CCE49C78-D49C-80E4-9CFC-F19FC5ECD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92" y="516720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3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89198-BE4F-4123-227B-6CBC2CA4A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592" y="0"/>
            <a:ext cx="8049952" cy="68646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E7DA1D-4993-650A-6C06-5D42CC8B06A6}"/>
              </a:ext>
            </a:extLst>
          </p:cNvPr>
          <p:cNvSpPr/>
          <p:nvPr/>
        </p:nvSpPr>
        <p:spPr>
          <a:xfrm>
            <a:off x="-16002" y="-1"/>
            <a:ext cx="4333069" cy="6858000"/>
          </a:xfrm>
          <a:prstGeom prst="rect">
            <a:avLst/>
          </a:prstGeom>
          <a:solidFill>
            <a:srgbClr val="1B6097"/>
          </a:solidFill>
          <a:ln>
            <a:solidFill>
              <a:srgbClr val="1B60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02543C22-CA81-7E5A-1D42-34323367D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" y="5483854"/>
            <a:ext cx="1375837" cy="1289479"/>
          </a:xfrm>
          <a:prstGeom prst="rect">
            <a:avLst/>
          </a:prstGeom>
        </p:spPr>
      </p:pic>
      <p:pic>
        <p:nvPicPr>
          <p:cNvPr id="8" name="Picture 7" descr="Logo, icon&#10;&#10;AI-generated content may be incorrect.">
            <a:extLst>
              <a:ext uri="{FF2B5EF4-FFF2-40B4-BE49-F238E27FC236}">
                <a16:creationId xmlns:a16="http://schemas.microsoft.com/office/drawing/2014/main" id="{C1855063-9DA0-9EC1-61B8-6D4C20DDC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34" y="5298860"/>
            <a:ext cx="1828800" cy="18288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C6777BA-6720-F4BD-59AA-5B4C989FB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28" y="441325"/>
            <a:ext cx="2785534" cy="358880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ill Sans Nova" panose="020B0602020104020203" pitchFamily="34" charset="0"/>
              </a:rPr>
              <a:t>Record Keeping Systems</a:t>
            </a:r>
          </a:p>
        </p:txBody>
      </p:sp>
    </p:spTree>
    <p:extLst>
      <p:ext uri="{BB962C8B-B14F-4D97-AF65-F5344CB8AC3E}">
        <p14:creationId xmlns:p14="http://schemas.microsoft.com/office/powerpoint/2010/main" val="1074300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928565-F06F-722E-8840-8A18B64CB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7B44C-381F-28D2-247B-F783184D7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ill Sans Nova" panose="020B0602020104020203" pitchFamily="34" charset="0"/>
              </a:rPr>
              <a:t>Monitoring Guide – HOME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560F3-9295-5EB2-A893-01826FECB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517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Homeowner Rehabilitation</a:t>
            </a:r>
          </a:p>
          <a:p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Homebuyer Assistance (Development and/or Rehabilitation)</a:t>
            </a:r>
          </a:p>
          <a:p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Homebuyer Down Payment Assistance (DPA)</a:t>
            </a:r>
          </a:p>
          <a:p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Rental Development or Rehabilitation</a:t>
            </a:r>
          </a:p>
          <a:p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Tenant-based Rental Assistance (TBRA)</a:t>
            </a: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1BFC68C0-1266-A61F-25C3-54CD317C9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  <p:pic>
        <p:nvPicPr>
          <p:cNvPr id="5" name="Picture 4" descr="Logo, icon&#10;&#10;AI-generated content may be incorrect.">
            <a:extLst>
              <a:ext uri="{FF2B5EF4-FFF2-40B4-BE49-F238E27FC236}">
                <a16:creationId xmlns:a16="http://schemas.microsoft.com/office/drawing/2014/main" id="{FF869B4A-E98E-A8A9-10A9-42F087FC6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92" y="516720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29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C5918-5273-7F53-DB39-3FA3D5B666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" t="4210" r="9040"/>
          <a:stretch>
            <a:fillRect/>
          </a:stretch>
        </p:blipFill>
        <p:spPr>
          <a:xfrm>
            <a:off x="4356389" y="-1"/>
            <a:ext cx="74572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484DF7-0934-BA35-27C7-4047C7AE64D8}"/>
              </a:ext>
            </a:extLst>
          </p:cNvPr>
          <p:cNvSpPr/>
          <p:nvPr/>
        </p:nvSpPr>
        <p:spPr>
          <a:xfrm>
            <a:off x="-16002" y="-1"/>
            <a:ext cx="4333069" cy="6858000"/>
          </a:xfrm>
          <a:prstGeom prst="rect">
            <a:avLst/>
          </a:prstGeom>
          <a:solidFill>
            <a:srgbClr val="1B6097"/>
          </a:solidFill>
          <a:ln>
            <a:solidFill>
              <a:srgbClr val="1B60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59431E01-0244-B96A-C9C7-571B613C3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" y="5483854"/>
            <a:ext cx="1375837" cy="1289479"/>
          </a:xfrm>
          <a:prstGeom prst="rect">
            <a:avLst/>
          </a:prstGeom>
        </p:spPr>
      </p:pic>
      <p:pic>
        <p:nvPicPr>
          <p:cNvPr id="8" name="Picture 7" descr="Logo, icon&#10;&#10;AI-generated content may be incorrect.">
            <a:extLst>
              <a:ext uri="{FF2B5EF4-FFF2-40B4-BE49-F238E27FC236}">
                <a16:creationId xmlns:a16="http://schemas.microsoft.com/office/drawing/2014/main" id="{E549D28D-508D-6AF7-C741-7C1B4179D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34" y="5298860"/>
            <a:ext cx="1828800" cy="18288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4C9F51-A3B8-655E-6172-F9A094AF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33" y="415925"/>
            <a:ext cx="4114800" cy="358880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ill Sans Nova" panose="020B0602020104020203" pitchFamily="34" charset="0"/>
              </a:rPr>
              <a:t>Homebuyer Assistance</a:t>
            </a:r>
            <a:br>
              <a:rPr lang="en-US" b="1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Gill Sans Nova" panose="020B0602020104020203" pitchFamily="34" charset="0"/>
              </a:rPr>
              <a:t>(Development and/or Rehabilitation) </a:t>
            </a:r>
          </a:p>
        </p:txBody>
      </p:sp>
    </p:spTree>
    <p:extLst>
      <p:ext uri="{BB962C8B-B14F-4D97-AF65-F5344CB8AC3E}">
        <p14:creationId xmlns:p14="http://schemas.microsoft.com/office/powerpoint/2010/main" val="883179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8020F9-8E7B-7A8C-7707-0805266CE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C60E0-DD3D-4EE1-CD62-0E7BA7159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ill Sans Nova" panose="020B0602020104020203" pitchFamily="34" charset="0"/>
              </a:rPr>
              <a:t>Highlights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ABEBB2-9F96-4227-D8F4-14211FB3D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517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Start with the end in mind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Monitor internal programs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Make monitoring guides program specific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Monitoring is a team effort – work with subrecipients, not against them</a:t>
            </a: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FBCAF8CE-0677-6A48-FAB1-871C8B1E6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83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814094-ED20-224C-51BB-A31AE78A3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90E66-7BD2-B772-8F10-D38649C63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7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ill Sans Nova" panose="020B0602020104020203" pitchFamily="34" charset="0"/>
              </a:rPr>
              <a:t>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A04E0E-6004-04D2-F589-839298FF1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9384"/>
            <a:ext cx="10515600" cy="490335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Managing CDBG: A Guidebook for Grantees on Subrecipient Oversight</a:t>
            </a:r>
            <a:endParaRPr lang="en-US" sz="4000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Subrecipient Oversight and Monitoring – A Roadmap for Improved Results</a:t>
            </a:r>
            <a:endParaRPr lang="en-US" sz="4000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HUD Notice on Implementing Risk Analyses for Monitoring CDBG Programs</a:t>
            </a:r>
            <a:endParaRPr lang="en-US" sz="4000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HUD Monitoring Desk Guide</a:t>
            </a:r>
            <a:endParaRPr lang="en-US" sz="4000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Monitoring HOME Slide Deck</a:t>
            </a:r>
            <a:endParaRPr lang="en-US" sz="4000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 Light" panose="020B030202010402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Subpart D - Subrecipient Monitoring and Management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 Light" panose="020B03020201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Pct val="10000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 Light" panose="020B03020201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www.sam.gov/search</a:t>
            </a:r>
            <a:endParaRPr lang="en-US" sz="4000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B2AD13E8-8E61-3FB9-5EE8-629F70AB5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78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4A43F4-59BC-D6C5-BB70-76D5751B0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AE58-5A87-D765-3DE1-C07393E77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Gill Sans Nova" panose="020B0602020104020203" pitchFamily="34" charset="0"/>
              </a:rPr>
              <a:t>Questions?</a:t>
            </a:r>
          </a:p>
        </p:txBody>
      </p:sp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84912A71-324E-4C94-1B1D-D2D40F606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  <p:pic>
        <p:nvPicPr>
          <p:cNvPr id="8" name="Graphic 3" descr="Questions with solid fill">
            <a:extLst>
              <a:ext uri="{FF2B5EF4-FFF2-40B4-BE49-F238E27FC236}">
                <a16:creationId xmlns:a16="http://schemas.microsoft.com/office/drawing/2014/main" id="{E4B49B0C-C6F8-8D6F-801F-33990F480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5343" y="1428343"/>
            <a:ext cx="4001313" cy="400131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92771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344091-BFE2-14DB-F9C1-DA78B0E74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46AD-A577-199E-5C7E-25759237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ill Sans Nova" panose="020B0602020104020203" pitchFamily="34" charset="0"/>
              </a:rPr>
              <a:t>Contact 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796AE8-2065-EC48-2B7F-40481454D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516"/>
            <a:ext cx="10515600" cy="4754133"/>
          </a:xfrm>
        </p:spPr>
        <p:txBody>
          <a:bodyPr numCol="1"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Gill Sans Nova Light" panose="020B0302020104020203" pitchFamily="34" charset="0"/>
              </a:rPr>
              <a:t>Sarah Nielsen, Sarah.Nielsen@slc.gov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Gill Sans Nova Light" panose="020B0302020104020203" pitchFamily="34" charset="0"/>
              </a:rPr>
              <a:t>Department of Community and Neighborhoods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Gill Sans Nova Light" panose="020B0302020104020203" pitchFamily="34" charset="0"/>
              </a:rPr>
              <a:t>Salt Lake City, UT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Gill Sans Nova Light" panose="020B0302020104020203" pitchFamily="34" charset="0"/>
              </a:rPr>
              <a:t>Beth Ulrich, </a:t>
            </a:r>
            <a:r>
              <a:rPr lang="en-US" sz="3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Beth.Ulrich@ci.stpaul.mn.us</a:t>
            </a:r>
            <a:endParaRPr lang="en-US" sz="3600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Gill Sans Nova Light" panose="020B0302020104020203" pitchFamily="34" charset="0"/>
              </a:rPr>
              <a:t>Department of Planning and Economic Development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Gill Sans Nova Light" panose="020B0302020104020203" pitchFamily="34" charset="0"/>
              </a:rPr>
              <a:t>City of St. Paul, MN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latin typeface="Gill Sans Nova Light" panose="020B0302020104020203" pitchFamily="34" charset="0"/>
            </a:endParaRPr>
          </a:p>
          <a:p>
            <a:pPr marL="0" indent="0">
              <a:buNone/>
            </a:pPr>
            <a:r>
              <a:rPr lang="en-US" sz="3600" dirty="0" err="1">
                <a:solidFill>
                  <a:schemeClr val="bg1"/>
                </a:solidFill>
                <a:latin typeface="Gill Sans Nova Light" panose="020B0302020104020203" pitchFamily="34" charset="0"/>
              </a:rPr>
              <a:t>Tchu</a:t>
            </a:r>
            <a:r>
              <a:rPr lang="en-US" sz="3600" dirty="0">
                <a:solidFill>
                  <a:schemeClr val="bg1"/>
                </a:solidFill>
                <a:latin typeface="Gill Sans Nova Light" panose="020B0302020104020203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Gill Sans Nova Light" panose="020B0302020104020203" pitchFamily="34" charset="0"/>
              </a:rPr>
              <a:t>Yajh</a:t>
            </a:r>
            <a:r>
              <a:rPr lang="en-US" sz="3600" dirty="0">
                <a:solidFill>
                  <a:schemeClr val="bg1"/>
                </a:solidFill>
                <a:latin typeface="Gill Sans Nova Light" panose="020B0302020104020203" pitchFamily="34" charset="0"/>
              </a:rPr>
              <a:t>, Tchu.Yajh@ci.stpaul.mn.us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Gill Sans Nova Light" panose="020B0302020104020203" pitchFamily="34" charset="0"/>
              </a:rPr>
              <a:t>Department of Planning and Economic Development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Gill Sans Nova Light" panose="020B0302020104020203" pitchFamily="34" charset="0"/>
              </a:rPr>
              <a:t>City of St. Paul, MN</a:t>
            </a: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DFBEE7AB-D5F5-BD95-7E6A-F295F8FB8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80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8AA8B9-235A-5E46-D437-B218016B1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954C44-2874-FD86-512E-FA90AC2B1351}"/>
              </a:ext>
            </a:extLst>
          </p:cNvPr>
          <p:cNvSpPr/>
          <p:nvPr/>
        </p:nvSpPr>
        <p:spPr>
          <a:xfrm>
            <a:off x="482379" y="1367624"/>
            <a:ext cx="11227241" cy="504907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73185F-2F6F-8BD7-4DE8-6387F4B87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Gill Sans Nova" panose="020B0602020104020203" pitchFamily="34" charset="0"/>
              </a:rPr>
              <a:t>Salt Lake City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110D75-801B-5372-D4EB-3E5BA9E5B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517"/>
            <a:ext cx="10515600" cy="4351338"/>
          </a:xfrm>
        </p:spPr>
        <p:txBody>
          <a:bodyPr numCol="2">
            <a:normAutofit fontScale="625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Population: 217,783 (2024 estimate)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Originally inhabited by the Shoshone, Paiute, Goshute, and Ute Nations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Nestled between the Wasatch Mountains and the Great Salt Lake at 4,330 feet above sea level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Just 30 minutes away from 4 world-class ski resorts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Over 80 languages spoken by students and families in the Salt Lake City School District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Over 320 miles of trail in and around Salt Lake City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CPD Allocations: </a:t>
            </a:r>
          </a:p>
          <a:p>
            <a:pPr lvl="1"/>
            <a:r>
              <a:rPr lang="en-US" sz="36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CDBG – $3.3M </a:t>
            </a:r>
          </a:p>
          <a:p>
            <a:pPr lvl="1"/>
            <a:r>
              <a:rPr lang="en-US" sz="36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ESG – $300K</a:t>
            </a:r>
          </a:p>
          <a:p>
            <a:pPr lvl="1"/>
            <a:r>
              <a:rPr lang="en-US" sz="36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HOME – $800K </a:t>
            </a:r>
          </a:p>
          <a:p>
            <a:pPr lvl="1"/>
            <a:r>
              <a:rPr lang="en-US" sz="36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HOPWA – $950K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Between 40 and 60 awarded activities annually:</a:t>
            </a:r>
          </a:p>
          <a:p>
            <a:pPr lvl="1"/>
            <a:r>
              <a:rPr lang="en-US" sz="36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CDBG – 26</a:t>
            </a:r>
          </a:p>
          <a:p>
            <a:pPr lvl="1"/>
            <a:r>
              <a:rPr lang="en-US" sz="36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ESG – 8</a:t>
            </a:r>
          </a:p>
          <a:p>
            <a:pPr lvl="1"/>
            <a:r>
              <a:rPr lang="en-US" sz="36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HOME – 6 </a:t>
            </a:r>
          </a:p>
          <a:p>
            <a:pPr lvl="1"/>
            <a:r>
              <a:rPr lang="en-US" sz="36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HOPWA – 4 </a:t>
            </a:r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78C625D2-B0E7-6849-1FF2-E4451D860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173" y="5105429"/>
            <a:ext cx="1375837" cy="128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75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A5BA27-12C7-3F57-D694-552498E2E75D}"/>
              </a:ext>
            </a:extLst>
          </p:cNvPr>
          <p:cNvSpPr/>
          <p:nvPr/>
        </p:nvSpPr>
        <p:spPr>
          <a:xfrm>
            <a:off x="482376" y="1028701"/>
            <a:ext cx="11227241" cy="556101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 descr="Map&#10;&#10;AI-generated content may be incorrect.">
            <a:extLst>
              <a:ext uri="{FF2B5EF4-FFF2-40B4-BE49-F238E27FC236}">
                <a16:creationId xmlns:a16="http://schemas.microsoft.com/office/drawing/2014/main" id="{D6A09B96-D52A-0946-1C26-ACD2D2129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046" y="1473957"/>
            <a:ext cx="5498876" cy="41183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9D94BA2B-F3F0-C71E-B73B-5A7362BBA122}"/>
              </a:ext>
            </a:extLst>
          </p:cNvPr>
          <p:cNvSpPr txBox="1"/>
          <p:nvPr/>
        </p:nvSpPr>
        <p:spPr>
          <a:xfrm>
            <a:off x="482375" y="1113656"/>
            <a:ext cx="11227241" cy="43088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Light" panose="020B0302020104020203" pitchFamily="34" charset="0"/>
                <a:cs typeface="Arial"/>
              </a:rPr>
              <a:t>Home of Snoopy, the Post-it Note, and Two-Time Walter Cup PWHL Winners…the MN Frost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F08D953F-AF35-5C5A-5E7C-D16505D2197C}"/>
              </a:ext>
            </a:extLst>
          </p:cNvPr>
          <p:cNvSpPr txBox="1"/>
          <p:nvPr/>
        </p:nvSpPr>
        <p:spPr>
          <a:xfrm>
            <a:off x="7537602" y="5099882"/>
            <a:ext cx="3068976" cy="12416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" panose="020B0602020104020203" pitchFamily="34" charset="0"/>
                <a:cs typeface="Arial"/>
              </a:rPr>
              <a:t>2025 HUD Allocations:</a:t>
            </a:r>
          </a:p>
          <a:p>
            <a:pPr lvl="1" defTabSz="121916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" panose="020B0602020104020203" pitchFamily="34" charset="0"/>
                <a:cs typeface="Arial"/>
              </a:rPr>
              <a:t>CDBG = $6,756,518</a:t>
            </a:r>
          </a:p>
          <a:p>
            <a:pPr lvl="1" defTabSz="121916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" panose="020B0602020104020203" pitchFamily="34" charset="0"/>
                <a:cs typeface="Arial"/>
              </a:rPr>
              <a:t>HOME = $1,423,385</a:t>
            </a:r>
          </a:p>
          <a:p>
            <a:pPr lvl="1" defTabSz="121916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" panose="020B0602020104020203" pitchFamily="34" charset="0"/>
                <a:cs typeface="Arial"/>
              </a:rPr>
              <a:t>ESG = $594,589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79E182-1BE6-F4A1-1A74-ACA0B159C9A5}"/>
              </a:ext>
            </a:extLst>
          </p:cNvPr>
          <p:cNvSpPr txBox="1"/>
          <p:nvPr/>
        </p:nvSpPr>
        <p:spPr>
          <a:xfrm>
            <a:off x="482376" y="230190"/>
            <a:ext cx="9727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Gill Sans Nova" panose="020B0602020104020203" pitchFamily="34" charset="0"/>
              </a:rPr>
              <a:t>City of Saint Paul</a:t>
            </a:r>
          </a:p>
        </p:txBody>
      </p:sp>
      <p:pic>
        <p:nvPicPr>
          <p:cNvPr id="11" name="Picture 10" descr="Logo&#10;&#10;AI-generated content may be incorrect.">
            <a:extLst>
              <a:ext uri="{FF2B5EF4-FFF2-40B4-BE49-F238E27FC236}">
                <a16:creationId xmlns:a16="http://schemas.microsoft.com/office/drawing/2014/main" id="{38444E6C-9D55-196F-517A-BDCAD35A6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446" y="5557013"/>
            <a:ext cx="1375837" cy="12894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D24971-7589-5F7A-E7FC-77034A79E0E7}"/>
              </a:ext>
            </a:extLst>
          </p:cNvPr>
          <p:cNvSpPr txBox="1"/>
          <p:nvPr/>
        </p:nvSpPr>
        <p:spPr>
          <a:xfrm>
            <a:off x="736635" y="1512057"/>
            <a:ext cx="508641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Capital City, pop = 311,527 (2020)</a:t>
            </a:r>
          </a:p>
          <a:p>
            <a:r>
              <a:rPr lang="en-US" sz="22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Smaller half of the “Twin Cities” at 56 sq. miles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16 sq. miles of non-taxable land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Over 160 parks consuming 4,000 acres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100 miles of trails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14 colleges and universities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City with the most shoreline on the Mississippi at 26 linear miles</a:t>
            </a:r>
          </a:p>
          <a:p>
            <a:pPr>
              <a:spcAft>
                <a:spcPts val="1200"/>
              </a:spcAft>
            </a:pPr>
            <a:r>
              <a:rPr lang="en-US" sz="22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Originally inhabited by Sioux and Ojibwe peoples</a:t>
            </a:r>
          </a:p>
          <a:p>
            <a:r>
              <a:rPr lang="en-US" sz="2200" dirty="0">
                <a:solidFill>
                  <a:srgbClr val="002060"/>
                </a:solidFill>
                <a:latin typeface="Gill Sans Nova Light" panose="020B0302020104020203" pitchFamily="34" charset="0"/>
              </a:rPr>
              <a:t>Currently more than 114 languages spoken at Saint Paul schools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F9431-3390-4F3E-F760-3F473361C6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1655"/>
            <a:ext cx="10515600" cy="1309685"/>
          </a:xfrm>
        </p:spPr>
        <p:txBody>
          <a:bodyPr>
            <a:normAutofit/>
          </a:bodyPr>
          <a:lstStyle/>
          <a:p>
            <a:pPr lvl="0"/>
            <a:r>
              <a:rPr lang="en-US" sz="48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Sub-recipient Selection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1524E0C1-97BC-1F9B-5AAE-311C10C9AF49}"/>
              </a:ext>
            </a:extLst>
          </p:cNvPr>
          <p:cNvSpPr txBox="1"/>
          <p:nvPr/>
        </p:nvSpPr>
        <p:spPr>
          <a:xfrm>
            <a:off x="838197" y="1065800"/>
            <a:ext cx="10444704" cy="12003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 Light" panose="020B0302020104020203" pitchFamily="34" charset="0"/>
              </a:rPr>
              <a:t>Have a documented Selection Process that includes a framework for Risk Assessment 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934597A4-149A-3126-3A15-FA7A12C2E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723" y="2266129"/>
            <a:ext cx="8210553" cy="35219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719A0E02-EE5B-23AB-C850-30668EED2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  <p:pic>
        <p:nvPicPr>
          <p:cNvPr id="7" name="Picture 6" descr="Text&#10;&#10;AI-generated content may be incorrect.">
            <a:extLst>
              <a:ext uri="{FF2B5EF4-FFF2-40B4-BE49-F238E27FC236}">
                <a16:creationId xmlns:a16="http://schemas.microsoft.com/office/drawing/2014/main" id="{08C60FB4-C1AE-B533-4CCA-6E89E3360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7840"/>
            <a:ext cx="3259535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4F739DC1-B355-D25F-FC38-6F2C5E99205A}"/>
              </a:ext>
            </a:extLst>
          </p:cNvPr>
          <p:cNvSpPr txBox="1"/>
          <p:nvPr/>
        </p:nvSpPr>
        <p:spPr>
          <a:xfrm>
            <a:off x="838200" y="522555"/>
            <a:ext cx="10515600" cy="54911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120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City of Saint Paul’s Selection Process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 Light" panose="020B0302020104020203" pitchFamily="34" charset="0"/>
              </a:rPr>
              <a:t>Capital Improvement Budget Committee (CIB)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 Light" panose="020B0302020104020203" pitchFamily="34" charset="0"/>
              </a:rPr>
              <a:t>Risk Assessment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 Light" panose="020B0302020104020203" pitchFamily="34" charset="0"/>
              </a:rPr>
              <a:t>Applicant Presentation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 Light" panose="020B0302020104020203" pitchFamily="34" charset="0"/>
              </a:rPr>
              <a:t>CIB committee recommendation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 Light" panose="020B0302020104020203" pitchFamily="34" charset="0"/>
              </a:rPr>
              <a:t>Mayor 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 Light" panose="020B0302020104020203" pitchFamily="34" charset="0"/>
              </a:rPr>
              <a:t>City Council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 pitchFamily="34"/>
              <a:ea typeface="+mn-ea"/>
              <a:cs typeface="+mn-cs"/>
            </a:endParaRPr>
          </a:p>
        </p:txBody>
      </p:sp>
      <p:pic>
        <p:nvPicPr>
          <p:cNvPr id="3" name="Picture 2" descr="Logo&#10;&#10;AI-generated content may be incorrect.">
            <a:extLst>
              <a:ext uri="{FF2B5EF4-FFF2-40B4-BE49-F238E27FC236}">
                <a16:creationId xmlns:a16="http://schemas.microsoft.com/office/drawing/2014/main" id="{39A875D7-ADAE-F798-AA7D-5C0911D09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  <p:pic>
        <p:nvPicPr>
          <p:cNvPr id="4" name="Picture 3" descr="Text&#10;&#10;AI-generated content may be incorrect.">
            <a:extLst>
              <a:ext uri="{FF2B5EF4-FFF2-40B4-BE49-F238E27FC236}">
                <a16:creationId xmlns:a16="http://schemas.microsoft.com/office/drawing/2014/main" id="{E580FE86-D521-D855-5249-0F163BF8B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7840"/>
            <a:ext cx="3259535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E62BF-EB17-C723-B915-1559049FFF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69851"/>
            <a:ext cx="10515600" cy="1325559"/>
          </a:xfrm>
        </p:spPr>
        <p:txBody>
          <a:bodyPr>
            <a:normAutofit/>
          </a:bodyPr>
          <a:lstStyle/>
          <a:p>
            <a:pPr lvl="0"/>
            <a:r>
              <a:rPr lang="en-US" sz="48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Risk Assessments – Pre-award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D06D1-62A9-57A6-0166-7CFC73209A5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89861" y="1185265"/>
            <a:ext cx="7058025" cy="5254721"/>
          </a:xfrm>
        </p:spPr>
        <p:txBody>
          <a:bodyPr anchor="ctr">
            <a:normAutofit lnSpcReduction="10000"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sz="2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Initial Risk Assessment (Low, Med, and High)</a:t>
            </a:r>
          </a:p>
          <a:p>
            <a:pPr lvl="1">
              <a:lnSpc>
                <a:spcPct val="80000"/>
              </a:lnSpc>
            </a:pPr>
            <a:r>
              <a:rPr lang="en-US" sz="2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Sams UEI check</a:t>
            </a:r>
          </a:p>
          <a:p>
            <a:pPr lvl="1">
              <a:lnSpc>
                <a:spcPct val="80000"/>
              </a:lnSpc>
            </a:pPr>
            <a:r>
              <a:rPr lang="en-US" sz="2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Review of proposed project/program for eligibility</a:t>
            </a:r>
          </a:p>
          <a:p>
            <a:pPr lvl="2">
              <a:lnSpc>
                <a:spcPct val="80000"/>
              </a:lnSpc>
            </a:pPr>
            <a:r>
              <a:rPr lang="en-US" sz="24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National objective</a:t>
            </a:r>
          </a:p>
          <a:p>
            <a:pPr lvl="2">
              <a:lnSpc>
                <a:spcPct val="80000"/>
              </a:lnSpc>
            </a:pPr>
            <a:r>
              <a:rPr lang="en-US" sz="24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Eligible activity</a:t>
            </a:r>
          </a:p>
          <a:p>
            <a:pPr lvl="2">
              <a:lnSpc>
                <a:spcPct val="80000"/>
              </a:lnSpc>
            </a:pPr>
            <a:r>
              <a:rPr lang="en-US" sz="24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Align with City goals/priorities (Consolidated Plan)</a:t>
            </a:r>
          </a:p>
          <a:p>
            <a:pPr lvl="1">
              <a:lnSpc>
                <a:spcPct val="80000"/>
              </a:lnSpc>
            </a:pPr>
            <a:r>
              <a:rPr lang="en-US" sz="2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Request for $250,000+</a:t>
            </a:r>
          </a:p>
          <a:p>
            <a:pPr lvl="1">
              <a:lnSpc>
                <a:spcPct val="80000"/>
              </a:lnSpc>
            </a:pPr>
            <a:r>
              <a:rPr lang="en-US" sz="2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Capacity</a:t>
            </a:r>
          </a:p>
          <a:p>
            <a:pPr lvl="1">
              <a:lnSpc>
                <a:spcPct val="80000"/>
              </a:lnSpc>
            </a:pPr>
            <a:r>
              <a:rPr lang="en-US" sz="2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City’s adverse lending list</a:t>
            </a:r>
          </a:p>
          <a:p>
            <a:pPr lvl="1">
              <a:lnSpc>
                <a:spcPct val="80000"/>
              </a:lnSpc>
            </a:pPr>
            <a:r>
              <a:rPr lang="en-US" sz="2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CDBG experience</a:t>
            </a:r>
          </a:p>
          <a:p>
            <a:pPr lvl="1">
              <a:lnSpc>
                <a:spcPct val="80000"/>
              </a:lnSpc>
            </a:pPr>
            <a:r>
              <a:rPr lang="en-US" sz="2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Financial concerns</a:t>
            </a:r>
          </a:p>
          <a:p>
            <a:pPr lvl="1">
              <a:lnSpc>
                <a:spcPct val="80000"/>
              </a:lnSpc>
            </a:pPr>
            <a:r>
              <a:rPr lang="en-US" sz="2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Staffing issues</a:t>
            </a:r>
          </a:p>
          <a:p>
            <a:pPr lvl="1">
              <a:lnSpc>
                <a:spcPct val="80000"/>
              </a:lnSpc>
            </a:pPr>
            <a:r>
              <a:rPr lang="en-US" sz="2600" dirty="0">
                <a:solidFill>
                  <a:srgbClr val="FFFFFF"/>
                </a:solidFill>
                <a:latin typeface="Gill Sans Nova Light" panose="020B0302020104020203" pitchFamily="34" charset="0"/>
              </a:rPr>
              <a:t>Timeliness (can funds be expended)</a:t>
            </a:r>
            <a:endParaRPr lang="en-US" dirty="0">
              <a:solidFill>
                <a:srgbClr val="FFFFFF"/>
              </a:solidFill>
              <a:latin typeface="Gill Sans Nova" pitchFamily="34"/>
            </a:endParaRPr>
          </a:p>
        </p:txBody>
      </p:sp>
      <p:grpSp>
        <p:nvGrpSpPr>
          <p:cNvPr id="4" name="Diagram 3">
            <a:extLst>
              <a:ext uri="{FF2B5EF4-FFF2-40B4-BE49-F238E27FC236}">
                <a16:creationId xmlns:a16="http://schemas.microsoft.com/office/drawing/2014/main" id="{9F9A7F33-C5B1-58C1-779D-A4F8BF42EAF4}"/>
              </a:ext>
            </a:extLst>
          </p:cNvPr>
          <p:cNvGrpSpPr/>
          <p:nvPr/>
        </p:nvGrpSpPr>
        <p:grpSpPr>
          <a:xfrm>
            <a:off x="459188" y="1940988"/>
            <a:ext cx="4130673" cy="2976024"/>
            <a:chOff x="7556501" y="2014542"/>
            <a:chExt cx="4130673" cy="297602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B150004-F84F-55C1-4EFC-EF23DB61E2FC}"/>
                </a:ext>
              </a:extLst>
            </p:cNvPr>
            <p:cNvSpPr/>
            <p:nvPr/>
          </p:nvSpPr>
          <p:spPr>
            <a:xfrm>
              <a:off x="9043544" y="2164211"/>
              <a:ext cx="2643630" cy="7672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7258"/>
                <a:gd name="f7" fmla="val 2643632"/>
                <a:gd name="f8" fmla="val 440615"/>
                <a:gd name="f9" fmla="val 2203017"/>
                <a:gd name="f10" fmla="val 2446363"/>
                <a:gd name="f11" fmla="val 750642"/>
                <a:gd name="f12" fmla="val 730144"/>
                <a:gd name="f13" fmla="val 197269"/>
                <a:gd name="f14" fmla="+- 0 0 -90"/>
                <a:gd name="f15" fmla="*/ f3 1 767258"/>
                <a:gd name="f16" fmla="*/ f4 1 2643632"/>
                <a:gd name="f17" fmla="+- f7 0 f5"/>
                <a:gd name="f18" fmla="+- f6 0 f5"/>
                <a:gd name="f19" fmla="*/ f14 f0 1"/>
                <a:gd name="f20" fmla="*/ f18 1 767258"/>
                <a:gd name="f21" fmla="*/ f17 1 2643632"/>
                <a:gd name="f22" fmla="*/ 127879 f18 1"/>
                <a:gd name="f23" fmla="*/ 0 f17 1"/>
                <a:gd name="f24" fmla="*/ 639379 f18 1"/>
                <a:gd name="f25" fmla="*/ 767258 f18 1"/>
                <a:gd name="f26" fmla="*/ 127879 f17 1"/>
                <a:gd name="f27" fmla="*/ 2643632 f17 1"/>
                <a:gd name="f28" fmla="*/ 0 f18 1"/>
                <a:gd name="f29" fmla="*/ f19 1 f2"/>
                <a:gd name="f30" fmla="*/ f22 1 767258"/>
                <a:gd name="f31" fmla="*/ f23 1 2643632"/>
                <a:gd name="f32" fmla="*/ f24 1 767258"/>
                <a:gd name="f33" fmla="*/ f25 1 767258"/>
                <a:gd name="f34" fmla="*/ f26 1 2643632"/>
                <a:gd name="f35" fmla="*/ f27 1 2643632"/>
                <a:gd name="f36" fmla="*/ f28 1 767258"/>
                <a:gd name="f37" fmla="*/ f5 1 f20"/>
                <a:gd name="f38" fmla="*/ f6 1 f20"/>
                <a:gd name="f39" fmla="*/ f5 1 f21"/>
                <a:gd name="f40" fmla="*/ f7 1 f21"/>
                <a:gd name="f41" fmla="+- f29 0 f1"/>
                <a:gd name="f42" fmla="*/ f30 1 f20"/>
                <a:gd name="f43" fmla="*/ f31 1 f21"/>
                <a:gd name="f44" fmla="*/ f32 1 f20"/>
                <a:gd name="f45" fmla="*/ f33 1 f20"/>
                <a:gd name="f46" fmla="*/ f34 1 f21"/>
                <a:gd name="f47" fmla="*/ f35 1 f21"/>
                <a:gd name="f48" fmla="*/ f36 1 f20"/>
                <a:gd name="f49" fmla="*/ f37 f15 1"/>
                <a:gd name="f50" fmla="*/ f38 f15 1"/>
                <a:gd name="f51" fmla="*/ f40 f16 1"/>
                <a:gd name="f52" fmla="*/ f39 f16 1"/>
                <a:gd name="f53" fmla="*/ f42 f15 1"/>
                <a:gd name="f54" fmla="*/ f43 f16 1"/>
                <a:gd name="f55" fmla="*/ f44 f15 1"/>
                <a:gd name="f56" fmla="*/ f45 f15 1"/>
                <a:gd name="f57" fmla="*/ f46 f16 1"/>
                <a:gd name="f58" fmla="*/ f47 f16 1"/>
                <a:gd name="f59" fmla="*/ f4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3" y="f54"/>
                </a:cxn>
                <a:cxn ang="f41">
                  <a:pos x="f55" y="f54"/>
                </a:cxn>
                <a:cxn ang="f41">
                  <a:pos x="f56" y="f57"/>
                </a:cxn>
                <a:cxn ang="f41">
                  <a:pos x="f56" y="f58"/>
                </a:cxn>
                <a:cxn ang="f41">
                  <a:pos x="f56" y="f58"/>
                </a:cxn>
                <a:cxn ang="f41">
                  <a:pos x="f59" y="f58"/>
                </a:cxn>
                <a:cxn ang="f41">
                  <a:pos x="f59" y="f58"/>
                </a:cxn>
                <a:cxn ang="f41">
                  <a:pos x="f59" y="f57"/>
                </a:cxn>
                <a:cxn ang="f41">
                  <a:pos x="f53" y="f54"/>
                </a:cxn>
              </a:cxnLst>
              <a:rect l="f49" t="f52" r="f50" b="f51"/>
              <a:pathLst>
                <a:path w="767258" h="2643632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7"/>
                    <a:pt x="f12" y="f7"/>
                  </a:cubicBezTo>
                  <a:lnTo>
                    <a:pt x="f5" y="f7"/>
                  </a:lnTo>
                  <a:lnTo>
                    <a:pt x="f5" y="f7"/>
                  </a:lnTo>
                  <a:lnTo>
                    <a:pt x="f5" y="f5"/>
                  </a:lnTo>
                  <a:lnTo>
                    <a:pt x="f5" y="f5"/>
                  </a:lnTo>
                  <a:lnTo>
                    <a:pt x="f12" y="f5"/>
                  </a:lnTo>
                  <a:cubicBezTo>
                    <a:pt x="f11" y="f5"/>
                    <a:pt x="f6" y="f13"/>
                    <a:pt x="f6" y="f8"/>
                  </a:cubicBezTo>
                  <a:close/>
                </a:path>
              </a:pathLst>
            </a:custGeom>
            <a:solidFill>
              <a:srgbClr val="CCD2D8">
                <a:alpha val="90000"/>
              </a:srgbClr>
            </a:solidFill>
            <a:ln w="19046" cap="flat">
              <a:solidFill>
                <a:srgbClr val="CCD2D8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80010" tIns="77458" rIns="117463" bIns="77458" anchor="ctr" anchorCtr="0" compatLnSpc="1">
              <a:noAutofit/>
            </a:bodyPr>
            <a:lstStyle/>
            <a:p>
              <a:pPr marL="228600" marR="0" lvl="1" indent="-228600" algn="l" defTabSz="933446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ClrTx/>
                <a:buSzPct val="100000"/>
                <a:buFontTx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5 or more Risk Factors 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3294053-C229-14C7-61A9-0AF4C515D68C}"/>
                </a:ext>
              </a:extLst>
            </p:cNvPr>
            <p:cNvSpPr/>
            <p:nvPr/>
          </p:nvSpPr>
          <p:spPr>
            <a:xfrm>
              <a:off x="7590077" y="2014542"/>
              <a:ext cx="1487043" cy="9590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87043"/>
                <a:gd name="f7" fmla="val 959073"/>
                <a:gd name="f8" fmla="val 159849"/>
                <a:gd name="f9" fmla="val 71567"/>
                <a:gd name="f10" fmla="val 1327194"/>
                <a:gd name="f11" fmla="val 1415476"/>
                <a:gd name="f12" fmla="val 799224"/>
                <a:gd name="f13" fmla="val 887506"/>
                <a:gd name="f14" fmla="+- 0 0 -90"/>
                <a:gd name="f15" fmla="*/ f3 1 1487043"/>
                <a:gd name="f16" fmla="*/ f4 1 959073"/>
                <a:gd name="f17" fmla="+- f7 0 f5"/>
                <a:gd name="f18" fmla="+- f6 0 f5"/>
                <a:gd name="f19" fmla="*/ f14 f0 1"/>
                <a:gd name="f20" fmla="*/ f18 1 1487043"/>
                <a:gd name="f21" fmla="*/ f17 1 959073"/>
                <a:gd name="f22" fmla="*/ 0 f18 1"/>
                <a:gd name="f23" fmla="*/ 159849 f17 1"/>
                <a:gd name="f24" fmla="*/ 159849 f18 1"/>
                <a:gd name="f25" fmla="*/ 0 f17 1"/>
                <a:gd name="f26" fmla="*/ 1327194 f18 1"/>
                <a:gd name="f27" fmla="*/ 1487043 f18 1"/>
                <a:gd name="f28" fmla="*/ 799224 f17 1"/>
                <a:gd name="f29" fmla="*/ 959073 f17 1"/>
                <a:gd name="f30" fmla="*/ f19 1 f2"/>
                <a:gd name="f31" fmla="*/ f22 1 1487043"/>
                <a:gd name="f32" fmla="*/ f23 1 959073"/>
                <a:gd name="f33" fmla="*/ f24 1 1487043"/>
                <a:gd name="f34" fmla="*/ f25 1 959073"/>
                <a:gd name="f35" fmla="*/ f26 1 1487043"/>
                <a:gd name="f36" fmla="*/ f27 1 1487043"/>
                <a:gd name="f37" fmla="*/ f28 1 959073"/>
                <a:gd name="f38" fmla="*/ f29 1 95907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487043" h="95907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0000"/>
            </a:solidFill>
            <a:ln w="19046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42070" tIns="94439" rIns="142070" bIns="94439" anchor="ctr" anchorCtr="1" compatLnSpc="1">
              <a:noAutofit/>
            </a:bodyPr>
            <a:lstStyle/>
            <a:p>
              <a:pPr marL="0" marR="0" lvl="0" indent="0" algn="ctr" defTabSz="111125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High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3752D22-5510-31B7-97F6-BD88781ED784}"/>
                </a:ext>
              </a:extLst>
            </p:cNvPr>
            <p:cNvSpPr/>
            <p:nvPr/>
          </p:nvSpPr>
          <p:spPr>
            <a:xfrm>
              <a:off x="9043544" y="3118926"/>
              <a:ext cx="2643630" cy="7672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7258"/>
                <a:gd name="f7" fmla="val 2643632"/>
                <a:gd name="f8" fmla="val 440615"/>
                <a:gd name="f9" fmla="val 2203017"/>
                <a:gd name="f10" fmla="val 2446363"/>
                <a:gd name="f11" fmla="val 750642"/>
                <a:gd name="f12" fmla="val 730144"/>
                <a:gd name="f13" fmla="val 197269"/>
                <a:gd name="f14" fmla="+- 0 0 -90"/>
                <a:gd name="f15" fmla="*/ f3 1 767258"/>
                <a:gd name="f16" fmla="*/ f4 1 2643632"/>
                <a:gd name="f17" fmla="+- f7 0 f5"/>
                <a:gd name="f18" fmla="+- f6 0 f5"/>
                <a:gd name="f19" fmla="*/ f14 f0 1"/>
                <a:gd name="f20" fmla="*/ f18 1 767258"/>
                <a:gd name="f21" fmla="*/ f17 1 2643632"/>
                <a:gd name="f22" fmla="*/ 127879 f18 1"/>
                <a:gd name="f23" fmla="*/ 0 f17 1"/>
                <a:gd name="f24" fmla="*/ 639379 f18 1"/>
                <a:gd name="f25" fmla="*/ 767258 f18 1"/>
                <a:gd name="f26" fmla="*/ 127879 f17 1"/>
                <a:gd name="f27" fmla="*/ 2643632 f17 1"/>
                <a:gd name="f28" fmla="*/ 0 f18 1"/>
                <a:gd name="f29" fmla="*/ f19 1 f2"/>
                <a:gd name="f30" fmla="*/ f22 1 767258"/>
                <a:gd name="f31" fmla="*/ f23 1 2643632"/>
                <a:gd name="f32" fmla="*/ f24 1 767258"/>
                <a:gd name="f33" fmla="*/ f25 1 767258"/>
                <a:gd name="f34" fmla="*/ f26 1 2643632"/>
                <a:gd name="f35" fmla="*/ f27 1 2643632"/>
                <a:gd name="f36" fmla="*/ f28 1 767258"/>
                <a:gd name="f37" fmla="*/ f5 1 f20"/>
                <a:gd name="f38" fmla="*/ f6 1 f20"/>
                <a:gd name="f39" fmla="*/ f5 1 f21"/>
                <a:gd name="f40" fmla="*/ f7 1 f21"/>
                <a:gd name="f41" fmla="+- f29 0 f1"/>
                <a:gd name="f42" fmla="*/ f30 1 f20"/>
                <a:gd name="f43" fmla="*/ f31 1 f21"/>
                <a:gd name="f44" fmla="*/ f32 1 f20"/>
                <a:gd name="f45" fmla="*/ f33 1 f20"/>
                <a:gd name="f46" fmla="*/ f34 1 f21"/>
                <a:gd name="f47" fmla="*/ f35 1 f21"/>
                <a:gd name="f48" fmla="*/ f36 1 f20"/>
                <a:gd name="f49" fmla="*/ f37 f15 1"/>
                <a:gd name="f50" fmla="*/ f38 f15 1"/>
                <a:gd name="f51" fmla="*/ f40 f16 1"/>
                <a:gd name="f52" fmla="*/ f39 f16 1"/>
                <a:gd name="f53" fmla="*/ f42 f15 1"/>
                <a:gd name="f54" fmla="*/ f43 f16 1"/>
                <a:gd name="f55" fmla="*/ f44 f15 1"/>
                <a:gd name="f56" fmla="*/ f45 f15 1"/>
                <a:gd name="f57" fmla="*/ f46 f16 1"/>
                <a:gd name="f58" fmla="*/ f47 f16 1"/>
                <a:gd name="f59" fmla="*/ f4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3" y="f54"/>
                </a:cxn>
                <a:cxn ang="f41">
                  <a:pos x="f55" y="f54"/>
                </a:cxn>
                <a:cxn ang="f41">
                  <a:pos x="f56" y="f57"/>
                </a:cxn>
                <a:cxn ang="f41">
                  <a:pos x="f56" y="f58"/>
                </a:cxn>
                <a:cxn ang="f41">
                  <a:pos x="f56" y="f58"/>
                </a:cxn>
                <a:cxn ang="f41">
                  <a:pos x="f59" y="f58"/>
                </a:cxn>
                <a:cxn ang="f41">
                  <a:pos x="f59" y="f58"/>
                </a:cxn>
                <a:cxn ang="f41">
                  <a:pos x="f59" y="f57"/>
                </a:cxn>
                <a:cxn ang="f41">
                  <a:pos x="f53" y="f54"/>
                </a:cxn>
              </a:cxnLst>
              <a:rect l="f49" t="f52" r="f50" b="f51"/>
              <a:pathLst>
                <a:path w="767258" h="2643632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7"/>
                    <a:pt x="f12" y="f7"/>
                  </a:cubicBezTo>
                  <a:lnTo>
                    <a:pt x="f5" y="f7"/>
                  </a:lnTo>
                  <a:lnTo>
                    <a:pt x="f5" y="f7"/>
                  </a:lnTo>
                  <a:lnTo>
                    <a:pt x="f5" y="f5"/>
                  </a:lnTo>
                  <a:lnTo>
                    <a:pt x="f5" y="f5"/>
                  </a:lnTo>
                  <a:lnTo>
                    <a:pt x="f12" y="f5"/>
                  </a:lnTo>
                  <a:cubicBezTo>
                    <a:pt x="f11" y="f5"/>
                    <a:pt x="f6" y="f13"/>
                    <a:pt x="f6" y="f8"/>
                  </a:cubicBezTo>
                  <a:close/>
                </a:path>
              </a:pathLst>
            </a:custGeom>
            <a:solidFill>
              <a:srgbClr val="CCD2D8">
                <a:alpha val="90000"/>
              </a:srgbClr>
            </a:solidFill>
            <a:ln w="19046" cap="flat">
              <a:solidFill>
                <a:srgbClr val="CCD2D8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80010" tIns="77458" rIns="117463" bIns="77458" anchor="ctr" anchorCtr="0" compatLnSpc="1">
              <a:noAutofit/>
            </a:bodyPr>
            <a:lstStyle/>
            <a:p>
              <a:pPr marL="228600" marR="0" lvl="1" indent="-228600" algn="l" defTabSz="933446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ClrTx/>
                <a:buSzPct val="100000"/>
                <a:buFontTx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2-4 Risk Factors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FD738BA-69A7-D6E8-AB3D-2DE6B40CCAD0}"/>
                </a:ext>
              </a:extLst>
            </p:cNvPr>
            <p:cNvSpPr/>
            <p:nvPr/>
          </p:nvSpPr>
          <p:spPr>
            <a:xfrm>
              <a:off x="7556501" y="3023015"/>
              <a:ext cx="1487043" cy="9590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87043"/>
                <a:gd name="f7" fmla="val 959073"/>
                <a:gd name="f8" fmla="val 159849"/>
                <a:gd name="f9" fmla="val 71567"/>
                <a:gd name="f10" fmla="val 1327194"/>
                <a:gd name="f11" fmla="val 1415476"/>
                <a:gd name="f12" fmla="val 799224"/>
                <a:gd name="f13" fmla="val 887506"/>
                <a:gd name="f14" fmla="+- 0 0 -90"/>
                <a:gd name="f15" fmla="*/ f3 1 1487043"/>
                <a:gd name="f16" fmla="*/ f4 1 959073"/>
                <a:gd name="f17" fmla="+- f7 0 f5"/>
                <a:gd name="f18" fmla="+- f6 0 f5"/>
                <a:gd name="f19" fmla="*/ f14 f0 1"/>
                <a:gd name="f20" fmla="*/ f18 1 1487043"/>
                <a:gd name="f21" fmla="*/ f17 1 959073"/>
                <a:gd name="f22" fmla="*/ 0 f18 1"/>
                <a:gd name="f23" fmla="*/ 159849 f17 1"/>
                <a:gd name="f24" fmla="*/ 159849 f18 1"/>
                <a:gd name="f25" fmla="*/ 0 f17 1"/>
                <a:gd name="f26" fmla="*/ 1327194 f18 1"/>
                <a:gd name="f27" fmla="*/ 1487043 f18 1"/>
                <a:gd name="f28" fmla="*/ 799224 f17 1"/>
                <a:gd name="f29" fmla="*/ 959073 f17 1"/>
                <a:gd name="f30" fmla="*/ f19 1 f2"/>
                <a:gd name="f31" fmla="*/ f22 1 1487043"/>
                <a:gd name="f32" fmla="*/ f23 1 959073"/>
                <a:gd name="f33" fmla="*/ f24 1 1487043"/>
                <a:gd name="f34" fmla="*/ f25 1 959073"/>
                <a:gd name="f35" fmla="*/ f26 1 1487043"/>
                <a:gd name="f36" fmla="*/ f27 1 1487043"/>
                <a:gd name="f37" fmla="*/ f28 1 959073"/>
                <a:gd name="f38" fmla="*/ f29 1 95907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487043" h="95907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00"/>
            </a:solidFill>
            <a:ln w="19046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42070" tIns="94439" rIns="142070" bIns="94439" anchor="ctr" anchorCtr="1" compatLnSpc="1">
              <a:noAutofit/>
            </a:bodyPr>
            <a:lstStyle/>
            <a:p>
              <a:pPr marL="0" marR="0" lvl="0" indent="0" algn="ctr" defTabSz="111125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Medium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4BA440E-648D-5801-F6EB-90BE15A046BD}"/>
                </a:ext>
              </a:extLst>
            </p:cNvPr>
            <p:cNvSpPr/>
            <p:nvPr/>
          </p:nvSpPr>
          <p:spPr>
            <a:xfrm>
              <a:off x="9043544" y="4125955"/>
              <a:ext cx="2643630" cy="7672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67258"/>
                <a:gd name="f7" fmla="val 2643632"/>
                <a:gd name="f8" fmla="val 440615"/>
                <a:gd name="f9" fmla="val 2203017"/>
                <a:gd name="f10" fmla="val 2446363"/>
                <a:gd name="f11" fmla="val 750642"/>
                <a:gd name="f12" fmla="val 730144"/>
                <a:gd name="f13" fmla="val 197269"/>
                <a:gd name="f14" fmla="+- 0 0 -90"/>
                <a:gd name="f15" fmla="*/ f3 1 767258"/>
                <a:gd name="f16" fmla="*/ f4 1 2643632"/>
                <a:gd name="f17" fmla="+- f7 0 f5"/>
                <a:gd name="f18" fmla="+- f6 0 f5"/>
                <a:gd name="f19" fmla="*/ f14 f0 1"/>
                <a:gd name="f20" fmla="*/ f18 1 767258"/>
                <a:gd name="f21" fmla="*/ f17 1 2643632"/>
                <a:gd name="f22" fmla="*/ 127879 f18 1"/>
                <a:gd name="f23" fmla="*/ 0 f17 1"/>
                <a:gd name="f24" fmla="*/ 639379 f18 1"/>
                <a:gd name="f25" fmla="*/ 767258 f18 1"/>
                <a:gd name="f26" fmla="*/ 127879 f17 1"/>
                <a:gd name="f27" fmla="*/ 2643632 f17 1"/>
                <a:gd name="f28" fmla="*/ 0 f18 1"/>
                <a:gd name="f29" fmla="*/ f19 1 f2"/>
                <a:gd name="f30" fmla="*/ f22 1 767258"/>
                <a:gd name="f31" fmla="*/ f23 1 2643632"/>
                <a:gd name="f32" fmla="*/ f24 1 767258"/>
                <a:gd name="f33" fmla="*/ f25 1 767258"/>
                <a:gd name="f34" fmla="*/ f26 1 2643632"/>
                <a:gd name="f35" fmla="*/ f27 1 2643632"/>
                <a:gd name="f36" fmla="*/ f28 1 767258"/>
                <a:gd name="f37" fmla="*/ f5 1 f20"/>
                <a:gd name="f38" fmla="*/ f6 1 f20"/>
                <a:gd name="f39" fmla="*/ f5 1 f21"/>
                <a:gd name="f40" fmla="*/ f7 1 f21"/>
                <a:gd name="f41" fmla="+- f29 0 f1"/>
                <a:gd name="f42" fmla="*/ f30 1 f20"/>
                <a:gd name="f43" fmla="*/ f31 1 f21"/>
                <a:gd name="f44" fmla="*/ f32 1 f20"/>
                <a:gd name="f45" fmla="*/ f33 1 f20"/>
                <a:gd name="f46" fmla="*/ f34 1 f21"/>
                <a:gd name="f47" fmla="*/ f35 1 f21"/>
                <a:gd name="f48" fmla="*/ f36 1 f20"/>
                <a:gd name="f49" fmla="*/ f37 f15 1"/>
                <a:gd name="f50" fmla="*/ f38 f15 1"/>
                <a:gd name="f51" fmla="*/ f40 f16 1"/>
                <a:gd name="f52" fmla="*/ f39 f16 1"/>
                <a:gd name="f53" fmla="*/ f42 f15 1"/>
                <a:gd name="f54" fmla="*/ f43 f16 1"/>
                <a:gd name="f55" fmla="*/ f44 f15 1"/>
                <a:gd name="f56" fmla="*/ f45 f15 1"/>
                <a:gd name="f57" fmla="*/ f46 f16 1"/>
                <a:gd name="f58" fmla="*/ f47 f16 1"/>
                <a:gd name="f59" fmla="*/ f4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3" y="f54"/>
                </a:cxn>
                <a:cxn ang="f41">
                  <a:pos x="f55" y="f54"/>
                </a:cxn>
                <a:cxn ang="f41">
                  <a:pos x="f56" y="f57"/>
                </a:cxn>
                <a:cxn ang="f41">
                  <a:pos x="f56" y="f58"/>
                </a:cxn>
                <a:cxn ang="f41">
                  <a:pos x="f56" y="f58"/>
                </a:cxn>
                <a:cxn ang="f41">
                  <a:pos x="f59" y="f58"/>
                </a:cxn>
                <a:cxn ang="f41">
                  <a:pos x="f59" y="f58"/>
                </a:cxn>
                <a:cxn ang="f41">
                  <a:pos x="f59" y="f57"/>
                </a:cxn>
                <a:cxn ang="f41">
                  <a:pos x="f53" y="f54"/>
                </a:cxn>
              </a:cxnLst>
              <a:rect l="f49" t="f52" r="f50" b="f51"/>
              <a:pathLst>
                <a:path w="767258" h="2643632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7"/>
                    <a:pt x="f12" y="f7"/>
                  </a:cubicBezTo>
                  <a:lnTo>
                    <a:pt x="f5" y="f7"/>
                  </a:lnTo>
                  <a:lnTo>
                    <a:pt x="f5" y="f7"/>
                  </a:lnTo>
                  <a:lnTo>
                    <a:pt x="f5" y="f5"/>
                  </a:lnTo>
                  <a:lnTo>
                    <a:pt x="f5" y="f5"/>
                  </a:lnTo>
                  <a:lnTo>
                    <a:pt x="f12" y="f5"/>
                  </a:lnTo>
                  <a:cubicBezTo>
                    <a:pt x="f11" y="f5"/>
                    <a:pt x="f6" y="f13"/>
                    <a:pt x="f6" y="f8"/>
                  </a:cubicBezTo>
                  <a:close/>
                </a:path>
              </a:pathLst>
            </a:custGeom>
            <a:solidFill>
              <a:srgbClr val="CCD2D8">
                <a:alpha val="90000"/>
              </a:srgbClr>
            </a:solidFill>
            <a:ln w="19046" cap="flat">
              <a:solidFill>
                <a:srgbClr val="CCD2D8">
                  <a:alpha val="90000"/>
                </a:srgbClr>
              </a:solidFill>
              <a:prstDash val="solid"/>
              <a:miter/>
            </a:ln>
          </p:spPr>
          <p:txBody>
            <a:bodyPr vert="horz" wrap="square" lIns="80010" tIns="77458" rIns="117463" bIns="77458" anchor="ctr" anchorCtr="0" compatLnSpc="1">
              <a:noAutofit/>
            </a:bodyPr>
            <a:lstStyle/>
            <a:p>
              <a:pPr marL="228600" marR="0" lvl="1" indent="-228600" algn="l" defTabSz="933446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ClrTx/>
                <a:buSzPct val="100000"/>
                <a:buFontTx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Less than 2 Risk Factors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919D51B-F3D7-567D-6DCE-BACCD798A335}"/>
                </a:ext>
              </a:extLst>
            </p:cNvPr>
            <p:cNvSpPr/>
            <p:nvPr/>
          </p:nvSpPr>
          <p:spPr>
            <a:xfrm>
              <a:off x="7556501" y="4031498"/>
              <a:ext cx="1487043" cy="9590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87043"/>
                <a:gd name="f7" fmla="val 959073"/>
                <a:gd name="f8" fmla="val 159849"/>
                <a:gd name="f9" fmla="val 71567"/>
                <a:gd name="f10" fmla="val 1327194"/>
                <a:gd name="f11" fmla="val 1415476"/>
                <a:gd name="f12" fmla="val 799224"/>
                <a:gd name="f13" fmla="val 887506"/>
                <a:gd name="f14" fmla="+- 0 0 -90"/>
                <a:gd name="f15" fmla="*/ f3 1 1487043"/>
                <a:gd name="f16" fmla="*/ f4 1 959073"/>
                <a:gd name="f17" fmla="+- f7 0 f5"/>
                <a:gd name="f18" fmla="+- f6 0 f5"/>
                <a:gd name="f19" fmla="*/ f14 f0 1"/>
                <a:gd name="f20" fmla="*/ f18 1 1487043"/>
                <a:gd name="f21" fmla="*/ f17 1 959073"/>
                <a:gd name="f22" fmla="*/ 0 f18 1"/>
                <a:gd name="f23" fmla="*/ 159849 f17 1"/>
                <a:gd name="f24" fmla="*/ 159849 f18 1"/>
                <a:gd name="f25" fmla="*/ 0 f17 1"/>
                <a:gd name="f26" fmla="*/ 1327194 f18 1"/>
                <a:gd name="f27" fmla="*/ 1487043 f18 1"/>
                <a:gd name="f28" fmla="*/ 799224 f17 1"/>
                <a:gd name="f29" fmla="*/ 959073 f17 1"/>
                <a:gd name="f30" fmla="*/ f19 1 f2"/>
                <a:gd name="f31" fmla="*/ f22 1 1487043"/>
                <a:gd name="f32" fmla="*/ f23 1 959073"/>
                <a:gd name="f33" fmla="*/ f24 1 1487043"/>
                <a:gd name="f34" fmla="*/ f25 1 959073"/>
                <a:gd name="f35" fmla="*/ f26 1 1487043"/>
                <a:gd name="f36" fmla="*/ f27 1 1487043"/>
                <a:gd name="f37" fmla="*/ f28 1 959073"/>
                <a:gd name="f38" fmla="*/ f29 1 95907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487043" h="95907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00B050"/>
            </a:solidFill>
            <a:ln w="19046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42070" tIns="94439" rIns="142070" bIns="94439" anchor="ctr" anchorCtr="1" compatLnSpc="1">
              <a:noAutofit/>
            </a:bodyPr>
            <a:lstStyle/>
            <a:p>
              <a:pPr marL="0" marR="0" lvl="0" indent="0" algn="ctr" defTabSz="111125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1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Low</a:t>
              </a:r>
            </a:p>
          </p:txBody>
        </p:sp>
      </p:grpSp>
      <p:pic>
        <p:nvPicPr>
          <p:cNvPr id="11" name="Picture 10" descr="Logo&#10;&#10;AI-generated content may be incorrect.">
            <a:extLst>
              <a:ext uri="{FF2B5EF4-FFF2-40B4-BE49-F238E27FC236}">
                <a16:creationId xmlns:a16="http://schemas.microsoft.com/office/drawing/2014/main" id="{7FF31273-FC59-3E5F-F539-53D7D6639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  <p:pic>
        <p:nvPicPr>
          <p:cNvPr id="12" name="Picture 11" descr="Text&#10;&#10;AI-generated content may be incorrect.">
            <a:extLst>
              <a:ext uri="{FF2B5EF4-FFF2-40B4-BE49-F238E27FC236}">
                <a16:creationId xmlns:a16="http://schemas.microsoft.com/office/drawing/2014/main" id="{FD3B567D-B726-F1B9-7DF5-0092BEFD7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7840"/>
            <a:ext cx="3259535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59CA21-387A-64ED-2CF0-DD358A93A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DE67B-214E-41CE-6F84-156C56442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Gill Sans Nova" panose="020B0602020104020203" pitchFamily="34" charset="0"/>
              </a:rPr>
              <a:t>Subrecipient Selection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5F0018-1306-7D97-AA30-6284FCB952EA}"/>
              </a:ext>
            </a:extLst>
          </p:cNvPr>
          <p:cNvGrpSpPr/>
          <p:nvPr/>
        </p:nvGrpSpPr>
        <p:grpSpPr>
          <a:xfrm>
            <a:off x="420923" y="2640121"/>
            <a:ext cx="11350153" cy="1577757"/>
            <a:chOff x="3647" y="2870418"/>
            <a:chExt cx="12112813" cy="1932170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9887A276-1238-ABDB-CB0B-8C0C15CCE358}"/>
                </a:ext>
              </a:extLst>
            </p:cNvPr>
            <p:cNvSpPr/>
            <p:nvPr/>
          </p:nvSpPr>
          <p:spPr>
            <a:xfrm>
              <a:off x="3647" y="2870421"/>
              <a:ext cx="2218414" cy="1932167"/>
            </a:xfrm>
            <a:prstGeom prst="homePlate">
              <a:avLst/>
            </a:prstGeom>
            <a:solidFill>
              <a:srgbClr val="67B6E4"/>
            </a:solidFill>
            <a:ln>
              <a:solidFill>
                <a:srgbClr val="67B6E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Gill Sans Nova Light" panose="020B0302020104020203" pitchFamily="34" charset="0"/>
                </a:rPr>
                <a:t>Application Submission</a:t>
              </a:r>
            </a:p>
          </p:txBody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C0CE6A61-90E2-8A8B-2C5A-884905E1E9C1}"/>
                </a:ext>
              </a:extLst>
            </p:cNvPr>
            <p:cNvSpPr/>
            <p:nvPr/>
          </p:nvSpPr>
          <p:spPr>
            <a:xfrm>
              <a:off x="1215226" y="2870421"/>
              <a:ext cx="3840480" cy="1932167"/>
            </a:xfrm>
            <a:prstGeom prst="chevron">
              <a:avLst/>
            </a:prstGeom>
            <a:solidFill>
              <a:srgbClr val="5FA3D7"/>
            </a:solidFill>
            <a:ln>
              <a:solidFill>
                <a:srgbClr val="5FA3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Gill Sans Nova Light" panose="020B0302020104020203" pitchFamily="34" charset="0"/>
                </a:rPr>
                <a:t>Staff Review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Gill Sans Nova Light" panose="020B0302020104020203" pitchFamily="34" charset="0"/>
                </a:rPr>
                <a:t>(Eligibility &amp; Risk)</a:t>
              </a: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F9E56E22-A6DC-D70C-D339-549C71C58A9B}"/>
                </a:ext>
              </a:extLst>
            </p:cNvPr>
            <p:cNvSpPr/>
            <p:nvPr/>
          </p:nvSpPr>
          <p:spPr>
            <a:xfrm>
              <a:off x="3782170" y="2870418"/>
              <a:ext cx="3840480" cy="1932169"/>
            </a:xfrm>
            <a:prstGeom prst="chevron">
              <a:avLst/>
            </a:prstGeom>
            <a:solidFill>
              <a:srgbClr val="5790C9"/>
            </a:solidFill>
            <a:ln>
              <a:solidFill>
                <a:srgbClr val="5790C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Gill Sans Nova Light" panose="020B0302020104020203" pitchFamily="34" charset="0"/>
                </a:rPr>
                <a:t>CDCIP Board’s Recommendation</a:t>
              </a:r>
            </a:p>
          </p:txBody>
        </p:sp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F284E037-F2E2-350B-E848-3446609B4BF9}"/>
                </a:ext>
              </a:extLst>
            </p:cNvPr>
            <p:cNvSpPr/>
            <p:nvPr/>
          </p:nvSpPr>
          <p:spPr>
            <a:xfrm>
              <a:off x="6349116" y="2870419"/>
              <a:ext cx="3840480" cy="1932167"/>
            </a:xfrm>
            <a:prstGeom prst="chevron">
              <a:avLst/>
            </a:prstGeom>
            <a:solidFill>
              <a:srgbClr val="476AAE"/>
            </a:solidFill>
            <a:ln>
              <a:solidFill>
                <a:srgbClr val="476AA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Gill Sans Nova Light" panose="020B0302020104020203" pitchFamily="34" charset="0"/>
                </a:rPr>
                <a:t>Mayor’s Recommendation</a:t>
              </a: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55213A8D-1F1C-214C-18A9-D9C33E1943B6}"/>
                </a:ext>
              </a:extLst>
            </p:cNvPr>
            <p:cNvSpPr/>
            <p:nvPr/>
          </p:nvSpPr>
          <p:spPr>
            <a:xfrm>
              <a:off x="8916060" y="2870419"/>
              <a:ext cx="3200400" cy="1932167"/>
            </a:xfrm>
            <a:prstGeom prst="chevron">
              <a:avLst/>
            </a:prstGeom>
            <a:solidFill>
              <a:srgbClr val="3B4D9A"/>
            </a:solidFill>
            <a:ln>
              <a:solidFill>
                <a:srgbClr val="3B4D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Gill Sans Nova Light" panose="020B0302020104020203" pitchFamily="34" charset="0"/>
                </a:rPr>
                <a:t>City Council’s Final Decision </a:t>
              </a:r>
            </a:p>
          </p:txBody>
        </p:sp>
      </p:grp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F0ADBC7D-D75D-1BE6-D62D-B3020040F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881" y="5410229"/>
            <a:ext cx="1375837" cy="1289479"/>
          </a:xfrm>
          <a:prstGeom prst="rect">
            <a:avLst/>
          </a:prstGeom>
        </p:spPr>
      </p:pic>
      <p:pic>
        <p:nvPicPr>
          <p:cNvPr id="11" name="Picture 10" descr="Logo, icon&#10;&#10;AI-generated content may be incorrect.">
            <a:extLst>
              <a:ext uri="{FF2B5EF4-FFF2-40B4-BE49-F238E27FC236}">
                <a16:creationId xmlns:a16="http://schemas.microsoft.com/office/drawing/2014/main" id="{0D1BADBF-2A15-908D-C9A8-1DAD6239E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134" y="5140568"/>
            <a:ext cx="1828800" cy="18288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8EE2E0-AEBB-D45A-6783-8F96A0AF4290}"/>
              </a:ext>
            </a:extLst>
          </p:cNvPr>
          <p:cNvCxnSpPr>
            <a:cxnSpLocks/>
          </p:cNvCxnSpPr>
          <p:nvPr/>
        </p:nvCxnSpPr>
        <p:spPr>
          <a:xfrm flipV="1">
            <a:off x="9532806" y="3428998"/>
            <a:ext cx="0" cy="1341785"/>
          </a:xfrm>
          <a:prstGeom prst="line">
            <a:avLst/>
          </a:prstGeom>
          <a:ln w="28575">
            <a:solidFill>
              <a:srgbClr val="476A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E0BD3A-E727-A14D-49E7-0B45BA9FD242}"/>
              </a:ext>
            </a:extLst>
          </p:cNvPr>
          <p:cNvCxnSpPr>
            <a:cxnSpLocks/>
          </p:cNvCxnSpPr>
          <p:nvPr/>
        </p:nvCxnSpPr>
        <p:spPr>
          <a:xfrm flipV="1">
            <a:off x="11771076" y="2087213"/>
            <a:ext cx="0" cy="1341785"/>
          </a:xfrm>
          <a:prstGeom prst="line">
            <a:avLst/>
          </a:prstGeom>
          <a:ln w="28575">
            <a:solidFill>
              <a:srgbClr val="3B4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8679926-8086-2916-0BBD-AECDBB816318}"/>
              </a:ext>
            </a:extLst>
          </p:cNvPr>
          <p:cNvSpPr txBox="1"/>
          <p:nvPr/>
        </p:nvSpPr>
        <p:spPr>
          <a:xfrm>
            <a:off x="10271629" y="1498684"/>
            <a:ext cx="1288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Nova Light" panose="020B0302020104020203" pitchFamily="34" charset="0"/>
              </a:rPr>
              <a:t>Public Comment Period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4131E8-F5B0-B33E-7D0C-FC7291D0C140}"/>
              </a:ext>
            </a:extLst>
          </p:cNvPr>
          <p:cNvCxnSpPr>
            <a:cxnSpLocks/>
          </p:cNvCxnSpPr>
          <p:nvPr/>
        </p:nvCxnSpPr>
        <p:spPr>
          <a:xfrm>
            <a:off x="11543172" y="2087213"/>
            <a:ext cx="227904" cy="0"/>
          </a:xfrm>
          <a:prstGeom prst="line">
            <a:avLst/>
          </a:prstGeom>
          <a:ln w="28575">
            <a:solidFill>
              <a:srgbClr val="3B4D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B6C6DD3-27A4-A1DC-0E08-FFF817B2D9B2}"/>
              </a:ext>
            </a:extLst>
          </p:cNvPr>
          <p:cNvSpPr txBox="1"/>
          <p:nvPr/>
        </p:nvSpPr>
        <p:spPr>
          <a:xfrm>
            <a:off x="8128129" y="4309118"/>
            <a:ext cx="1288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Nova Light" panose="020B0302020104020203" pitchFamily="34" charset="0"/>
              </a:rPr>
              <a:t>Public Comment Period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AA6A892-CBFA-E48A-86A7-93DA4D4438FF}"/>
              </a:ext>
            </a:extLst>
          </p:cNvPr>
          <p:cNvCxnSpPr>
            <a:cxnSpLocks/>
          </p:cNvCxnSpPr>
          <p:nvPr/>
        </p:nvCxnSpPr>
        <p:spPr>
          <a:xfrm>
            <a:off x="9317327" y="4770783"/>
            <a:ext cx="227904" cy="0"/>
          </a:xfrm>
          <a:prstGeom prst="line">
            <a:avLst/>
          </a:prstGeom>
          <a:ln w="28575">
            <a:solidFill>
              <a:srgbClr val="476A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93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87967B-5D2A-3757-C718-29C6E00BE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672E9-DBBF-E7F5-1063-C58082D8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ill Sans Nova" panose="020B0602020104020203" pitchFamily="34" charset="0"/>
              </a:rPr>
              <a:t>Initial Risk Assessment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57DF5B-5A44-38EA-66D6-9FF4D2CAC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51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Size of request</a:t>
            </a:r>
          </a:p>
          <a:p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New or existing program</a:t>
            </a:r>
          </a:p>
          <a:p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Experience with Federal, State, or Salt Lake City Funding</a:t>
            </a:r>
          </a:p>
          <a:p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Employee Turnover (program staff, financial staff, leadership)</a:t>
            </a:r>
          </a:p>
          <a:p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Spend down </a:t>
            </a:r>
          </a:p>
          <a:p>
            <a:r>
              <a:rPr lang="en-US" sz="4000" dirty="0">
                <a:solidFill>
                  <a:schemeClr val="bg1"/>
                </a:solidFill>
                <a:latin typeface="Gill Sans Nova Light" panose="020B0302020104020203" pitchFamily="34" charset="0"/>
              </a:rPr>
              <a:t>Previous Monitoring Results</a:t>
            </a:r>
          </a:p>
          <a:p>
            <a:endParaRPr lang="en-US" sz="40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E9F65F0A-D16E-2B13-A488-AD8C58598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83" y="5436866"/>
            <a:ext cx="1375837" cy="1289479"/>
          </a:xfrm>
          <a:prstGeom prst="rect">
            <a:avLst/>
          </a:prstGeom>
        </p:spPr>
      </p:pic>
      <p:pic>
        <p:nvPicPr>
          <p:cNvPr id="5" name="Picture 4" descr="Logo, icon&#10;&#10;AI-generated content may be incorrect.">
            <a:extLst>
              <a:ext uri="{FF2B5EF4-FFF2-40B4-BE49-F238E27FC236}">
                <a16:creationId xmlns:a16="http://schemas.microsoft.com/office/drawing/2014/main" id="{674CD2C0-82BA-65F6-97DD-997C2962E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134" y="5140568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7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4286</TotalTime>
  <Words>1035</Words>
  <Application>Microsoft Office PowerPoint</Application>
  <PresentationFormat>Widescreen</PresentationFormat>
  <Paragraphs>188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Gill Sans Nova</vt:lpstr>
      <vt:lpstr>Gill Sans Nova Light</vt:lpstr>
      <vt:lpstr>Open Sans</vt:lpstr>
      <vt:lpstr>Red Hat Text</vt:lpstr>
      <vt:lpstr>Office Theme</vt:lpstr>
      <vt:lpstr>1_Office Theme</vt:lpstr>
      <vt:lpstr>2_Office Theme</vt:lpstr>
      <vt:lpstr>Best Practices for Choosing and Monitoring Your Subrecipients</vt:lpstr>
      <vt:lpstr>Agenda</vt:lpstr>
      <vt:lpstr>Salt Lake City</vt:lpstr>
      <vt:lpstr>PowerPoint Presentation</vt:lpstr>
      <vt:lpstr>Sub-recipient Selection</vt:lpstr>
      <vt:lpstr>PowerPoint Presentation</vt:lpstr>
      <vt:lpstr>Risk Assessments – Pre-award</vt:lpstr>
      <vt:lpstr>Subrecipient Selection</vt:lpstr>
      <vt:lpstr>Initial Risk Assessment</vt:lpstr>
      <vt:lpstr>Monitoring Basics</vt:lpstr>
      <vt:lpstr>Subrecipient Oversight</vt:lpstr>
      <vt:lpstr>PowerPoint Presentation</vt:lpstr>
      <vt:lpstr>Selecting Subrecipients to Monitor</vt:lpstr>
      <vt:lpstr>PowerPoint Presentation</vt:lpstr>
      <vt:lpstr>Risk Assessments – Post Award</vt:lpstr>
      <vt:lpstr>Monitoring Objectives</vt:lpstr>
      <vt:lpstr>Types of Monitoring</vt:lpstr>
      <vt:lpstr>Types of Monitoring</vt:lpstr>
      <vt:lpstr>Monitoring Conclusions:</vt:lpstr>
      <vt:lpstr>Monitoring Guide – CDBG </vt:lpstr>
      <vt:lpstr>Record Keeping Systems</vt:lpstr>
      <vt:lpstr>Monitoring Guide – HOME </vt:lpstr>
      <vt:lpstr>Homebuyer Assistance (Development and/or Rehabilitation) </vt:lpstr>
      <vt:lpstr>Highlights</vt:lpstr>
      <vt:lpstr>Resources</vt:lpstr>
      <vt:lpstr>Questions?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NCDA PowerPoint Template</dc:title>
  <dc:creator>MELISSA HORR</dc:creator>
  <cp:lastModifiedBy>Nielsen, Sarah</cp:lastModifiedBy>
  <cp:revision>28</cp:revision>
  <dcterms:created xsi:type="dcterms:W3CDTF">2022-02-23T18:33:08Z</dcterms:created>
  <dcterms:modified xsi:type="dcterms:W3CDTF">2025-06-06T18:39:16Z</dcterms:modified>
</cp:coreProperties>
</file>