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1" r:id="rId3"/>
    <p:sldId id="257" r:id="rId4"/>
    <p:sldId id="295" r:id="rId5"/>
    <p:sldId id="308" r:id="rId6"/>
    <p:sldId id="317" r:id="rId7"/>
    <p:sldId id="309" r:id="rId8"/>
    <p:sldId id="310" r:id="rId9"/>
    <p:sldId id="311" r:id="rId10"/>
    <p:sldId id="315" r:id="rId11"/>
    <p:sldId id="312" r:id="rId12"/>
    <p:sldId id="318" r:id="rId13"/>
    <p:sldId id="313" r:id="rId14"/>
    <p:sldId id="314" r:id="rId15"/>
    <p:sldId id="316" r:id="rId1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5600"/>
    <a:srgbClr val="E84B02"/>
    <a:srgbClr val="BA0003"/>
    <a:srgbClr val="62139E"/>
    <a:srgbClr val="219797"/>
    <a:srgbClr val="E3CD74"/>
    <a:srgbClr val="EEB42D"/>
    <a:srgbClr val="EED4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50112-B3F9-4CCB-BDC4-1EDC8EA70560}" v="11" dt="2025-06-13T06:15:59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1675" autoAdjust="0"/>
  </p:normalViewPr>
  <p:slideViewPr>
    <p:cSldViewPr>
      <p:cViewPr varScale="1">
        <p:scale>
          <a:sx n="64" d="100"/>
          <a:sy n="64" d="100"/>
        </p:scale>
        <p:origin x="45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GLENNON" userId="588bc75e-3142-4416-b548-12107f322454" providerId="ADAL" clId="{31B50112-B3F9-4CCB-BDC4-1EDC8EA70560}"/>
    <pc:docChg chg="undo custSel addSld delSld modSld sldOrd">
      <pc:chgData name="SEAN GLENNON" userId="588bc75e-3142-4416-b548-12107f322454" providerId="ADAL" clId="{31B50112-B3F9-4CCB-BDC4-1EDC8EA70560}" dt="2025-06-13T07:04:44.500" v="635" actId="20577"/>
      <pc:docMkLst>
        <pc:docMk/>
      </pc:docMkLst>
      <pc:sldChg chg="modSp mod">
        <pc:chgData name="SEAN GLENNON" userId="588bc75e-3142-4416-b548-12107f322454" providerId="ADAL" clId="{31B50112-B3F9-4CCB-BDC4-1EDC8EA70560}" dt="2025-06-11T16:54:44.368" v="55" actId="20577"/>
        <pc:sldMkLst>
          <pc:docMk/>
          <pc:sldMk cId="0" sldId="256"/>
        </pc:sldMkLst>
        <pc:spChg chg="mod">
          <ac:chgData name="SEAN GLENNON" userId="588bc75e-3142-4416-b548-12107f322454" providerId="ADAL" clId="{31B50112-B3F9-4CCB-BDC4-1EDC8EA70560}" dt="2025-06-11T16:54:39.685" v="46" actId="20577"/>
          <ac:spMkLst>
            <pc:docMk/>
            <pc:sldMk cId="0" sldId="256"/>
            <ac:spMk id="3074" creationId="{00000000-0000-0000-0000-000000000000}"/>
          </ac:spMkLst>
        </pc:spChg>
        <pc:spChg chg="mod">
          <ac:chgData name="SEAN GLENNON" userId="588bc75e-3142-4416-b548-12107f322454" providerId="ADAL" clId="{31B50112-B3F9-4CCB-BDC4-1EDC8EA70560}" dt="2025-06-11T16:54:44.368" v="55" actId="20577"/>
          <ac:spMkLst>
            <pc:docMk/>
            <pc:sldMk cId="0" sldId="256"/>
            <ac:spMk id="3075" creationId="{00000000-0000-0000-0000-000000000000}"/>
          </ac:spMkLst>
        </pc:spChg>
      </pc:sldChg>
      <pc:sldChg chg="del">
        <pc:chgData name="SEAN GLENNON" userId="588bc75e-3142-4416-b548-12107f322454" providerId="ADAL" clId="{31B50112-B3F9-4CCB-BDC4-1EDC8EA70560}" dt="2025-06-13T06:28:40.242" v="385" actId="47"/>
        <pc:sldMkLst>
          <pc:docMk/>
          <pc:sldMk cId="0" sldId="261"/>
        </pc:sldMkLst>
      </pc:sldChg>
      <pc:sldChg chg="del">
        <pc:chgData name="SEAN GLENNON" userId="588bc75e-3142-4416-b548-12107f322454" providerId="ADAL" clId="{31B50112-B3F9-4CCB-BDC4-1EDC8EA70560}" dt="2025-06-13T06:29:05.236" v="390" actId="47"/>
        <pc:sldMkLst>
          <pc:docMk/>
          <pc:sldMk cId="0" sldId="262"/>
        </pc:sldMkLst>
      </pc:sldChg>
      <pc:sldChg chg="del">
        <pc:chgData name="SEAN GLENNON" userId="588bc75e-3142-4416-b548-12107f322454" providerId="ADAL" clId="{31B50112-B3F9-4CCB-BDC4-1EDC8EA70560}" dt="2025-06-13T06:28:37.911" v="384" actId="47"/>
        <pc:sldMkLst>
          <pc:docMk/>
          <pc:sldMk cId="0" sldId="263"/>
        </pc:sldMkLst>
      </pc:sldChg>
      <pc:sldChg chg="del">
        <pc:chgData name="SEAN GLENNON" userId="588bc75e-3142-4416-b548-12107f322454" providerId="ADAL" clId="{31B50112-B3F9-4CCB-BDC4-1EDC8EA70560}" dt="2025-06-11T16:57:03.400" v="65" actId="47"/>
        <pc:sldMkLst>
          <pc:docMk/>
          <pc:sldMk cId="594413846" sldId="278"/>
        </pc:sldMkLst>
      </pc:sldChg>
      <pc:sldChg chg="del">
        <pc:chgData name="SEAN GLENNON" userId="588bc75e-3142-4416-b548-12107f322454" providerId="ADAL" clId="{31B50112-B3F9-4CCB-BDC4-1EDC8EA70560}" dt="2025-06-13T06:28:29.624" v="380" actId="47"/>
        <pc:sldMkLst>
          <pc:docMk/>
          <pc:sldMk cId="3081184665" sldId="279"/>
        </pc:sldMkLst>
      </pc:sldChg>
      <pc:sldChg chg="modSp mod">
        <pc:chgData name="SEAN GLENNON" userId="588bc75e-3142-4416-b548-12107f322454" providerId="ADAL" clId="{31B50112-B3F9-4CCB-BDC4-1EDC8EA70560}" dt="2025-06-11T16:55:35.024" v="64" actId="20577"/>
        <pc:sldMkLst>
          <pc:docMk/>
          <pc:sldMk cId="3963623505" sldId="281"/>
        </pc:sldMkLst>
        <pc:spChg chg="mod">
          <ac:chgData name="SEAN GLENNON" userId="588bc75e-3142-4416-b548-12107f322454" providerId="ADAL" clId="{31B50112-B3F9-4CCB-BDC4-1EDC8EA70560}" dt="2025-06-11T16:55:35.024" v="64" actId="20577"/>
          <ac:spMkLst>
            <pc:docMk/>
            <pc:sldMk cId="3963623505" sldId="281"/>
            <ac:spMk id="3" creationId="{00000000-0000-0000-0000-000000000000}"/>
          </ac:spMkLst>
        </pc:spChg>
      </pc:sldChg>
      <pc:sldChg chg="del">
        <pc:chgData name="SEAN GLENNON" userId="588bc75e-3142-4416-b548-12107f322454" providerId="ADAL" clId="{31B50112-B3F9-4CCB-BDC4-1EDC8EA70560}" dt="2025-06-13T06:28:34.198" v="382" actId="47"/>
        <pc:sldMkLst>
          <pc:docMk/>
          <pc:sldMk cId="3456370138" sldId="283"/>
        </pc:sldMkLst>
      </pc:sldChg>
      <pc:sldChg chg="del">
        <pc:chgData name="SEAN GLENNON" userId="588bc75e-3142-4416-b548-12107f322454" providerId="ADAL" clId="{31B50112-B3F9-4CCB-BDC4-1EDC8EA70560}" dt="2025-06-13T06:28:32.861" v="381" actId="47"/>
        <pc:sldMkLst>
          <pc:docMk/>
          <pc:sldMk cId="969607763" sldId="294"/>
        </pc:sldMkLst>
      </pc:sldChg>
      <pc:sldChg chg="modSp mod">
        <pc:chgData name="SEAN GLENNON" userId="588bc75e-3142-4416-b548-12107f322454" providerId="ADAL" clId="{31B50112-B3F9-4CCB-BDC4-1EDC8EA70560}" dt="2025-06-11T16:57:39.097" v="89" actId="27636"/>
        <pc:sldMkLst>
          <pc:docMk/>
          <pc:sldMk cId="209054691" sldId="295"/>
        </pc:sldMkLst>
        <pc:spChg chg="mod">
          <ac:chgData name="SEAN GLENNON" userId="588bc75e-3142-4416-b548-12107f322454" providerId="ADAL" clId="{31B50112-B3F9-4CCB-BDC4-1EDC8EA70560}" dt="2025-06-11T16:57:33.189" v="87" actId="5793"/>
          <ac:spMkLst>
            <pc:docMk/>
            <pc:sldMk cId="209054691" sldId="295"/>
            <ac:spMk id="2" creationId="{00000000-0000-0000-0000-000000000000}"/>
          </ac:spMkLst>
        </pc:spChg>
        <pc:spChg chg="mod">
          <ac:chgData name="SEAN GLENNON" userId="588bc75e-3142-4416-b548-12107f322454" providerId="ADAL" clId="{31B50112-B3F9-4CCB-BDC4-1EDC8EA70560}" dt="2025-06-11T16:57:39.097" v="89" actId="27636"/>
          <ac:spMkLst>
            <pc:docMk/>
            <pc:sldMk cId="209054691" sldId="295"/>
            <ac:spMk id="3" creationId="{00000000-0000-0000-0000-000000000000}"/>
          </ac:spMkLst>
        </pc:spChg>
      </pc:sldChg>
      <pc:sldChg chg="del">
        <pc:chgData name="SEAN GLENNON" userId="588bc75e-3142-4416-b548-12107f322454" providerId="ADAL" clId="{31B50112-B3F9-4CCB-BDC4-1EDC8EA70560}" dt="2025-06-13T06:28:36.223" v="383" actId="47"/>
        <pc:sldMkLst>
          <pc:docMk/>
          <pc:sldMk cId="1135714787" sldId="296"/>
        </pc:sldMkLst>
      </pc:sldChg>
      <pc:sldChg chg="del">
        <pc:chgData name="SEAN GLENNON" userId="588bc75e-3142-4416-b548-12107f322454" providerId="ADAL" clId="{31B50112-B3F9-4CCB-BDC4-1EDC8EA70560}" dt="2025-06-13T06:28:26.634" v="379" actId="47"/>
        <pc:sldMkLst>
          <pc:docMk/>
          <pc:sldMk cId="560196482" sldId="302"/>
        </pc:sldMkLst>
      </pc:sldChg>
      <pc:sldChg chg="del">
        <pc:chgData name="SEAN GLENNON" userId="588bc75e-3142-4416-b548-12107f322454" providerId="ADAL" clId="{31B50112-B3F9-4CCB-BDC4-1EDC8EA70560}" dt="2025-06-13T06:28:48.505" v="386" actId="47"/>
        <pc:sldMkLst>
          <pc:docMk/>
          <pc:sldMk cId="377298224" sldId="303"/>
        </pc:sldMkLst>
      </pc:sldChg>
      <pc:sldChg chg="del">
        <pc:chgData name="SEAN GLENNON" userId="588bc75e-3142-4416-b548-12107f322454" providerId="ADAL" clId="{31B50112-B3F9-4CCB-BDC4-1EDC8EA70560}" dt="2025-06-13T06:28:50.782" v="387" actId="47"/>
        <pc:sldMkLst>
          <pc:docMk/>
          <pc:sldMk cId="2493381834" sldId="304"/>
        </pc:sldMkLst>
      </pc:sldChg>
      <pc:sldChg chg="del">
        <pc:chgData name="SEAN GLENNON" userId="588bc75e-3142-4416-b548-12107f322454" providerId="ADAL" clId="{31B50112-B3F9-4CCB-BDC4-1EDC8EA70560}" dt="2025-06-13T06:28:53.665" v="388" actId="47"/>
        <pc:sldMkLst>
          <pc:docMk/>
          <pc:sldMk cId="4238085828" sldId="305"/>
        </pc:sldMkLst>
      </pc:sldChg>
      <pc:sldChg chg="del">
        <pc:chgData name="SEAN GLENNON" userId="588bc75e-3142-4416-b548-12107f322454" providerId="ADAL" clId="{31B50112-B3F9-4CCB-BDC4-1EDC8EA70560}" dt="2025-06-13T06:29:00.422" v="389" actId="47"/>
        <pc:sldMkLst>
          <pc:docMk/>
          <pc:sldMk cId="2347602638" sldId="306"/>
        </pc:sldMkLst>
      </pc:sldChg>
      <pc:sldChg chg="del">
        <pc:chgData name="SEAN GLENNON" userId="588bc75e-3142-4416-b548-12107f322454" providerId="ADAL" clId="{31B50112-B3F9-4CCB-BDC4-1EDC8EA70560}" dt="2025-06-12T06:15:52.770" v="99" actId="47"/>
        <pc:sldMkLst>
          <pc:docMk/>
          <pc:sldMk cId="2679198930" sldId="307"/>
        </pc:sldMkLst>
      </pc:sldChg>
      <pc:sldChg chg="addSp delSp modSp new mod">
        <pc:chgData name="SEAN GLENNON" userId="588bc75e-3142-4416-b548-12107f322454" providerId="ADAL" clId="{31B50112-B3F9-4CCB-BDC4-1EDC8EA70560}" dt="2025-06-13T05:55:58.783" v="167" actId="20577"/>
        <pc:sldMkLst>
          <pc:docMk/>
          <pc:sldMk cId="3388501575" sldId="308"/>
        </pc:sldMkLst>
        <pc:spChg chg="mod">
          <ac:chgData name="SEAN GLENNON" userId="588bc75e-3142-4416-b548-12107f322454" providerId="ADAL" clId="{31B50112-B3F9-4CCB-BDC4-1EDC8EA70560}" dt="2025-06-13T05:55:58.783" v="167" actId="20577"/>
          <ac:spMkLst>
            <pc:docMk/>
            <pc:sldMk cId="3388501575" sldId="308"/>
            <ac:spMk id="2" creationId="{D1957E67-AA7C-DAF3-D79E-E790CE2A6388}"/>
          </ac:spMkLst>
        </pc:spChg>
        <pc:spChg chg="del">
          <ac:chgData name="SEAN GLENNON" userId="588bc75e-3142-4416-b548-12107f322454" providerId="ADAL" clId="{31B50112-B3F9-4CCB-BDC4-1EDC8EA70560}" dt="2025-06-12T06:34:14.164" v="100" actId="931"/>
          <ac:spMkLst>
            <pc:docMk/>
            <pc:sldMk cId="3388501575" sldId="308"/>
            <ac:spMk id="3" creationId="{DBF1A9EB-2274-DB6B-1EDB-4094C4C84288}"/>
          </ac:spMkLst>
        </pc:spChg>
        <pc:picChg chg="add mod">
          <ac:chgData name="SEAN GLENNON" userId="588bc75e-3142-4416-b548-12107f322454" providerId="ADAL" clId="{31B50112-B3F9-4CCB-BDC4-1EDC8EA70560}" dt="2025-06-12T06:34:24.874" v="104" actId="1076"/>
          <ac:picMkLst>
            <pc:docMk/>
            <pc:sldMk cId="3388501575" sldId="308"/>
            <ac:picMk id="6" creationId="{A27CBA0F-9254-B836-71FE-182705A845D0}"/>
          </ac:picMkLst>
        </pc:picChg>
      </pc:sldChg>
      <pc:sldChg chg="addSp delSp modSp add mod">
        <pc:chgData name="SEAN GLENNON" userId="588bc75e-3142-4416-b548-12107f322454" providerId="ADAL" clId="{31B50112-B3F9-4CCB-BDC4-1EDC8EA70560}" dt="2025-06-13T06:33:38.742" v="447" actId="20577"/>
        <pc:sldMkLst>
          <pc:docMk/>
          <pc:sldMk cId="23222934" sldId="309"/>
        </pc:sldMkLst>
        <pc:spChg chg="mod">
          <ac:chgData name="SEAN GLENNON" userId="588bc75e-3142-4416-b548-12107f322454" providerId="ADAL" clId="{31B50112-B3F9-4CCB-BDC4-1EDC8EA70560}" dt="2025-06-13T06:33:38.742" v="447" actId="20577"/>
          <ac:spMkLst>
            <pc:docMk/>
            <pc:sldMk cId="23222934" sldId="309"/>
            <ac:spMk id="2" creationId="{59E2A58E-5CCD-FAFE-5E99-876A537495DD}"/>
          </ac:spMkLst>
        </pc:spChg>
        <pc:spChg chg="del">
          <ac:chgData name="SEAN GLENNON" userId="588bc75e-3142-4416-b548-12107f322454" providerId="ADAL" clId="{31B50112-B3F9-4CCB-BDC4-1EDC8EA70560}" dt="2025-06-13T06:00:09.420" v="168" actId="931"/>
          <ac:spMkLst>
            <pc:docMk/>
            <pc:sldMk cId="23222934" sldId="309"/>
            <ac:spMk id="3" creationId="{B68D8946-2343-0A87-9567-5FB943A5D0FC}"/>
          </ac:spMkLst>
        </pc:spChg>
        <pc:picChg chg="add mod">
          <ac:chgData name="SEAN GLENNON" userId="588bc75e-3142-4416-b548-12107f322454" providerId="ADAL" clId="{31B50112-B3F9-4CCB-BDC4-1EDC8EA70560}" dt="2025-06-13T06:00:11.535" v="170" actId="962"/>
          <ac:picMkLst>
            <pc:docMk/>
            <pc:sldMk cId="23222934" sldId="309"/>
            <ac:picMk id="6" creationId="{B1806DC1-2860-0A67-7958-E49BF5E12F6D}"/>
          </ac:picMkLst>
        </pc:picChg>
      </pc:sldChg>
      <pc:sldChg chg="addSp delSp modSp add mod">
        <pc:chgData name="SEAN GLENNON" userId="588bc75e-3142-4416-b548-12107f322454" providerId="ADAL" clId="{31B50112-B3F9-4CCB-BDC4-1EDC8EA70560}" dt="2025-06-13T06:34:00.865" v="458" actId="20577"/>
        <pc:sldMkLst>
          <pc:docMk/>
          <pc:sldMk cId="3874766882" sldId="310"/>
        </pc:sldMkLst>
        <pc:spChg chg="mod">
          <ac:chgData name="SEAN GLENNON" userId="588bc75e-3142-4416-b548-12107f322454" providerId="ADAL" clId="{31B50112-B3F9-4CCB-BDC4-1EDC8EA70560}" dt="2025-06-13T06:34:00.865" v="458" actId="20577"/>
          <ac:spMkLst>
            <pc:docMk/>
            <pc:sldMk cId="3874766882" sldId="310"/>
            <ac:spMk id="2" creationId="{FB7B8E6C-567B-E365-B435-F8806BA745A0}"/>
          </ac:spMkLst>
        </pc:spChg>
        <pc:spChg chg="del">
          <ac:chgData name="SEAN GLENNON" userId="588bc75e-3142-4416-b548-12107f322454" providerId="ADAL" clId="{31B50112-B3F9-4CCB-BDC4-1EDC8EA70560}" dt="2025-06-13T06:00:42.905" v="197" actId="931"/>
          <ac:spMkLst>
            <pc:docMk/>
            <pc:sldMk cId="3874766882" sldId="310"/>
            <ac:spMk id="3" creationId="{09ADE0CC-77DA-4F3D-D01D-AD9607743D08}"/>
          </ac:spMkLst>
        </pc:spChg>
        <pc:picChg chg="add mod">
          <ac:chgData name="SEAN GLENNON" userId="588bc75e-3142-4416-b548-12107f322454" providerId="ADAL" clId="{31B50112-B3F9-4CCB-BDC4-1EDC8EA70560}" dt="2025-06-13T06:00:44.740" v="199" actId="962"/>
          <ac:picMkLst>
            <pc:docMk/>
            <pc:sldMk cId="3874766882" sldId="310"/>
            <ac:picMk id="6" creationId="{1E0F3A8C-D5B7-BFB8-EFCA-51701834A55F}"/>
          </ac:picMkLst>
        </pc:picChg>
      </pc:sldChg>
      <pc:sldChg chg="addSp delSp modSp add mod">
        <pc:chgData name="SEAN GLENNON" userId="588bc75e-3142-4416-b548-12107f322454" providerId="ADAL" clId="{31B50112-B3F9-4CCB-BDC4-1EDC8EA70560}" dt="2025-06-13T06:36:41.120" v="475" actId="20577"/>
        <pc:sldMkLst>
          <pc:docMk/>
          <pc:sldMk cId="2135612355" sldId="311"/>
        </pc:sldMkLst>
        <pc:spChg chg="mod">
          <ac:chgData name="SEAN GLENNON" userId="588bc75e-3142-4416-b548-12107f322454" providerId="ADAL" clId="{31B50112-B3F9-4CCB-BDC4-1EDC8EA70560}" dt="2025-06-13T06:36:41.120" v="475" actId="20577"/>
          <ac:spMkLst>
            <pc:docMk/>
            <pc:sldMk cId="2135612355" sldId="311"/>
            <ac:spMk id="2" creationId="{8AB679DB-AC03-F70C-3797-86DCCD5B7CA2}"/>
          </ac:spMkLst>
        </pc:spChg>
        <pc:spChg chg="del">
          <ac:chgData name="SEAN GLENNON" userId="588bc75e-3142-4416-b548-12107f322454" providerId="ADAL" clId="{31B50112-B3F9-4CCB-BDC4-1EDC8EA70560}" dt="2025-06-13T06:01:40.586" v="257" actId="931"/>
          <ac:spMkLst>
            <pc:docMk/>
            <pc:sldMk cId="2135612355" sldId="311"/>
            <ac:spMk id="3" creationId="{B806F5D2-213C-08FE-9E99-B85981FE3EAD}"/>
          </ac:spMkLst>
        </pc:spChg>
        <pc:picChg chg="add mod">
          <ac:chgData name="SEAN GLENNON" userId="588bc75e-3142-4416-b548-12107f322454" providerId="ADAL" clId="{31B50112-B3F9-4CCB-BDC4-1EDC8EA70560}" dt="2025-06-13T06:01:43.781" v="258" actId="27614"/>
          <ac:picMkLst>
            <pc:docMk/>
            <pc:sldMk cId="2135612355" sldId="311"/>
            <ac:picMk id="6" creationId="{70E948FA-9E9E-A794-9571-032B5C627407}"/>
          </ac:picMkLst>
        </pc:picChg>
      </pc:sldChg>
      <pc:sldChg chg="addSp delSp modSp add mod">
        <pc:chgData name="SEAN GLENNON" userId="588bc75e-3142-4416-b548-12107f322454" providerId="ADAL" clId="{31B50112-B3F9-4CCB-BDC4-1EDC8EA70560}" dt="2025-06-13T07:04:27.485" v="599" actId="20577"/>
        <pc:sldMkLst>
          <pc:docMk/>
          <pc:sldMk cId="865806889" sldId="312"/>
        </pc:sldMkLst>
        <pc:spChg chg="mod">
          <ac:chgData name="SEAN GLENNON" userId="588bc75e-3142-4416-b548-12107f322454" providerId="ADAL" clId="{31B50112-B3F9-4CCB-BDC4-1EDC8EA70560}" dt="2025-06-13T07:04:27.485" v="599" actId="20577"/>
          <ac:spMkLst>
            <pc:docMk/>
            <pc:sldMk cId="865806889" sldId="312"/>
            <ac:spMk id="2" creationId="{C76C5D2B-556F-F45D-93E1-FAF15567952E}"/>
          </ac:spMkLst>
        </pc:spChg>
        <pc:spChg chg="del">
          <ac:chgData name="SEAN GLENNON" userId="588bc75e-3142-4416-b548-12107f322454" providerId="ADAL" clId="{31B50112-B3F9-4CCB-BDC4-1EDC8EA70560}" dt="2025-06-13T06:03:49.533" v="302" actId="931"/>
          <ac:spMkLst>
            <pc:docMk/>
            <pc:sldMk cId="865806889" sldId="312"/>
            <ac:spMk id="3" creationId="{61E88CB1-DFD8-E24C-78F4-383273AA60E6}"/>
          </ac:spMkLst>
        </pc:spChg>
        <pc:spChg chg="add del mod">
          <ac:chgData name="SEAN GLENNON" userId="588bc75e-3142-4416-b548-12107f322454" providerId="ADAL" clId="{31B50112-B3F9-4CCB-BDC4-1EDC8EA70560}" dt="2025-06-13T06:14:11.116" v="306" actId="931"/>
          <ac:spMkLst>
            <pc:docMk/>
            <pc:sldMk cId="865806889" sldId="312"/>
            <ac:spMk id="8" creationId="{3159CFAF-6CEF-2C5E-CEBF-89B840C2F1CC}"/>
          </ac:spMkLst>
        </pc:spChg>
        <pc:picChg chg="add del mod">
          <ac:chgData name="SEAN GLENNON" userId="588bc75e-3142-4416-b548-12107f322454" providerId="ADAL" clId="{31B50112-B3F9-4CCB-BDC4-1EDC8EA70560}" dt="2025-06-13T06:04:18.729" v="305" actId="478"/>
          <ac:picMkLst>
            <pc:docMk/>
            <pc:sldMk cId="865806889" sldId="312"/>
            <ac:picMk id="6" creationId="{03014B64-625B-9CEB-D6C1-F804A551875A}"/>
          </ac:picMkLst>
        </pc:picChg>
        <pc:picChg chg="add mod">
          <ac:chgData name="SEAN GLENNON" userId="588bc75e-3142-4416-b548-12107f322454" providerId="ADAL" clId="{31B50112-B3F9-4CCB-BDC4-1EDC8EA70560}" dt="2025-06-13T06:14:14.620" v="307" actId="27614"/>
          <ac:picMkLst>
            <pc:docMk/>
            <pc:sldMk cId="865806889" sldId="312"/>
            <ac:picMk id="10" creationId="{B08B2C3F-747F-481A-B62C-0C679A5FCF81}"/>
          </ac:picMkLst>
        </pc:picChg>
      </pc:sldChg>
      <pc:sldChg chg="addSp delSp modSp add mod">
        <pc:chgData name="SEAN GLENNON" userId="588bc75e-3142-4416-b548-12107f322454" providerId="ADAL" clId="{31B50112-B3F9-4CCB-BDC4-1EDC8EA70560}" dt="2025-06-13T07:03:38.980" v="563" actId="20577"/>
        <pc:sldMkLst>
          <pc:docMk/>
          <pc:sldMk cId="3556173955" sldId="313"/>
        </pc:sldMkLst>
        <pc:spChg chg="mod">
          <ac:chgData name="SEAN GLENNON" userId="588bc75e-3142-4416-b548-12107f322454" providerId="ADAL" clId="{31B50112-B3F9-4CCB-BDC4-1EDC8EA70560}" dt="2025-06-13T07:03:38.980" v="563" actId="20577"/>
          <ac:spMkLst>
            <pc:docMk/>
            <pc:sldMk cId="3556173955" sldId="313"/>
            <ac:spMk id="2" creationId="{FD6BF74B-29AE-31C9-F25A-6E671A7722F5}"/>
          </ac:spMkLst>
        </pc:spChg>
        <pc:spChg chg="del">
          <ac:chgData name="SEAN GLENNON" userId="588bc75e-3142-4416-b548-12107f322454" providerId="ADAL" clId="{31B50112-B3F9-4CCB-BDC4-1EDC8EA70560}" dt="2025-06-13T06:14:44.710" v="308" actId="931"/>
          <ac:spMkLst>
            <pc:docMk/>
            <pc:sldMk cId="3556173955" sldId="313"/>
            <ac:spMk id="3" creationId="{DC70E0C6-AA26-9352-99AA-5728C7A67A89}"/>
          </ac:spMkLst>
        </pc:spChg>
        <pc:picChg chg="add mod">
          <ac:chgData name="SEAN GLENNON" userId="588bc75e-3142-4416-b548-12107f322454" providerId="ADAL" clId="{31B50112-B3F9-4CCB-BDC4-1EDC8EA70560}" dt="2025-06-13T06:14:48.002" v="309" actId="27614"/>
          <ac:picMkLst>
            <pc:docMk/>
            <pc:sldMk cId="3556173955" sldId="313"/>
            <ac:picMk id="6" creationId="{54BF1A47-077E-FDED-EFF0-C04F8906EC93}"/>
          </ac:picMkLst>
        </pc:picChg>
      </pc:sldChg>
      <pc:sldChg chg="addSp delSp modSp add mod">
        <pc:chgData name="SEAN GLENNON" userId="588bc75e-3142-4416-b548-12107f322454" providerId="ADAL" clId="{31B50112-B3F9-4CCB-BDC4-1EDC8EA70560}" dt="2025-06-13T07:04:44.500" v="635" actId="20577"/>
        <pc:sldMkLst>
          <pc:docMk/>
          <pc:sldMk cId="447478738" sldId="314"/>
        </pc:sldMkLst>
        <pc:spChg chg="mod">
          <ac:chgData name="SEAN GLENNON" userId="588bc75e-3142-4416-b548-12107f322454" providerId="ADAL" clId="{31B50112-B3F9-4CCB-BDC4-1EDC8EA70560}" dt="2025-06-13T07:04:44.500" v="635" actId="20577"/>
          <ac:spMkLst>
            <pc:docMk/>
            <pc:sldMk cId="447478738" sldId="314"/>
            <ac:spMk id="2" creationId="{F776C70F-C5CC-2792-9C91-DE651B43BA43}"/>
          </ac:spMkLst>
        </pc:spChg>
        <pc:spChg chg="del">
          <ac:chgData name="SEAN GLENNON" userId="588bc75e-3142-4416-b548-12107f322454" providerId="ADAL" clId="{31B50112-B3F9-4CCB-BDC4-1EDC8EA70560}" dt="2025-06-13T06:14:56.903" v="310" actId="931"/>
          <ac:spMkLst>
            <pc:docMk/>
            <pc:sldMk cId="447478738" sldId="314"/>
            <ac:spMk id="3" creationId="{299AAB13-7FD0-2218-74C6-78F183DF08A5}"/>
          </ac:spMkLst>
        </pc:spChg>
        <pc:picChg chg="add mod">
          <ac:chgData name="SEAN GLENNON" userId="588bc75e-3142-4416-b548-12107f322454" providerId="ADAL" clId="{31B50112-B3F9-4CCB-BDC4-1EDC8EA70560}" dt="2025-06-13T06:14:59.800" v="311" actId="27614"/>
          <ac:picMkLst>
            <pc:docMk/>
            <pc:sldMk cId="447478738" sldId="314"/>
            <ac:picMk id="6" creationId="{255793D2-DE68-8723-1E6F-8991224ECA86}"/>
          </ac:picMkLst>
        </pc:picChg>
      </pc:sldChg>
      <pc:sldChg chg="addSp delSp modSp add mod ord">
        <pc:chgData name="SEAN GLENNON" userId="588bc75e-3142-4416-b548-12107f322454" providerId="ADAL" clId="{31B50112-B3F9-4CCB-BDC4-1EDC8EA70560}" dt="2025-06-13T06:30:17.364" v="438" actId="20577"/>
        <pc:sldMkLst>
          <pc:docMk/>
          <pc:sldMk cId="3471440831" sldId="315"/>
        </pc:sldMkLst>
        <pc:spChg chg="mod">
          <ac:chgData name="SEAN GLENNON" userId="588bc75e-3142-4416-b548-12107f322454" providerId="ADAL" clId="{31B50112-B3F9-4CCB-BDC4-1EDC8EA70560}" dt="2025-06-13T06:30:17.364" v="438" actId="20577"/>
          <ac:spMkLst>
            <pc:docMk/>
            <pc:sldMk cId="3471440831" sldId="315"/>
            <ac:spMk id="2" creationId="{BB8EBB46-ED22-78BB-ED65-6E82F315E271}"/>
          </ac:spMkLst>
        </pc:spChg>
        <pc:spChg chg="del">
          <ac:chgData name="SEAN GLENNON" userId="588bc75e-3142-4416-b548-12107f322454" providerId="ADAL" clId="{31B50112-B3F9-4CCB-BDC4-1EDC8EA70560}" dt="2025-06-13T06:15:19.691" v="312" actId="931"/>
          <ac:spMkLst>
            <pc:docMk/>
            <pc:sldMk cId="3471440831" sldId="315"/>
            <ac:spMk id="3" creationId="{A4A1331E-A5B1-A0CD-E19A-A7B6229ED36E}"/>
          </ac:spMkLst>
        </pc:spChg>
        <pc:picChg chg="add mod">
          <ac:chgData name="SEAN GLENNON" userId="588bc75e-3142-4416-b548-12107f322454" providerId="ADAL" clId="{31B50112-B3F9-4CCB-BDC4-1EDC8EA70560}" dt="2025-06-13T06:15:21.842" v="313" actId="27614"/>
          <ac:picMkLst>
            <pc:docMk/>
            <pc:sldMk cId="3471440831" sldId="315"/>
            <ac:picMk id="6" creationId="{A56493A3-7369-FDF0-BD84-79359FDB046F}"/>
          </ac:picMkLst>
        </pc:picChg>
      </pc:sldChg>
      <pc:sldChg chg="addSp delSp modSp add mod">
        <pc:chgData name="SEAN GLENNON" userId="588bc75e-3142-4416-b548-12107f322454" providerId="ADAL" clId="{31B50112-B3F9-4CCB-BDC4-1EDC8EA70560}" dt="2025-06-13T06:28:09.139" v="378" actId="14100"/>
        <pc:sldMkLst>
          <pc:docMk/>
          <pc:sldMk cId="72520477" sldId="316"/>
        </pc:sldMkLst>
        <pc:spChg chg="mod">
          <ac:chgData name="SEAN GLENNON" userId="588bc75e-3142-4416-b548-12107f322454" providerId="ADAL" clId="{31B50112-B3F9-4CCB-BDC4-1EDC8EA70560}" dt="2025-06-13T06:19:33.803" v="377" actId="20577"/>
          <ac:spMkLst>
            <pc:docMk/>
            <pc:sldMk cId="72520477" sldId="316"/>
            <ac:spMk id="2" creationId="{8312A739-5143-31FD-E17D-D1C32F3C49A3}"/>
          </ac:spMkLst>
        </pc:spChg>
        <pc:spChg chg="del">
          <ac:chgData name="SEAN GLENNON" userId="588bc75e-3142-4416-b548-12107f322454" providerId="ADAL" clId="{31B50112-B3F9-4CCB-BDC4-1EDC8EA70560}" dt="2025-06-13T06:15:36.093" v="314" actId="931"/>
          <ac:spMkLst>
            <pc:docMk/>
            <pc:sldMk cId="72520477" sldId="316"/>
            <ac:spMk id="3" creationId="{9A0B8041-6545-ED4C-D289-595AA1C4BE49}"/>
          </ac:spMkLst>
        </pc:spChg>
        <pc:spChg chg="add del mod">
          <ac:chgData name="SEAN GLENNON" userId="588bc75e-3142-4416-b548-12107f322454" providerId="ADAL" clId="{31B50112-B3F9-4CCB-BDC4-1EDC8EA70560}" dt="2025-06-13T06:15:59.430" v="318" actId="931"/>
          <ac:spMkLst>
            <pc:docMk/>
            <pc:sldMk cId="72520477" sldId="316"/>
            <ac:spMk id="8" creationId="{2EE17797-77A8-435E-FB85-05DD3E0F8C08}"/>
          </ac:spMkLst>
        </pc:spChg>
        <pc:picChg chg="add del mod">
          <ac:chgData name="SEAN GLENNON" userId="588bc75e-3142-4416-b548-12107f322454" providerId="ADAL" clId="{31B50112-B3F9-4CCB-BDC4-1EDC8EA70560}" dt="2025-06-13T06:15:43.554" v="317" actId="478"/>
          <ac:picMkLst>
            <pc:docMk/>
            <pc:sldMk cId="72520477" sldId="316"/>
            <ac:picMk id="6" creationId="{554E9032-4BF9-5D6A-003D-6B82AD749B72}"/>
          </ac:picMkLst>
        </pc:picChg>
        <pc:picChg chg="add mod">
          <ac:chgData name="SEAN GLENNON" userId="588bc75e-3142-4416-b548-12107f322454" providerId="ADAL" clId="{31B50112-B3F9-4CCB-BDC4-1EDC8EA70560}" dt="2025-06-13T06:28:09.139" v="378" actId="14100"/>
          <ac:picMkLst>
            <pc:docMk/>
            <pc:sldMk cId="72520477" sldId="316"/>
            <ac:picMk id="10" creationId="{C4C68048-F114-D45C-816D-B8E74D4B9C98}"/>
          </ac:picMkLst>
        </pc:picChg>
      </pc:sldChg>
      <pc:sldChg chg="addSp delSp modSp new mod ord">
        <pc:chgData name="SEAN GLENNON" userId="588bc75e-3142-4416-b548-12107f322454" providerId="ADAL" clId="{31B50112-B3F9-4CCB-BDC4-1EDC8EA70560}" dt="2025-06-13T06:55:12.825" v="518"/>
        <pc:sldMkLst>
          <pc:docMk/>
          <pc:sldMk cId="2084404300" sldId="317"/>
        </pc:sldMkLst>
        <pc:spChg chg="mod">
          <ac:chgData name="SEAN GLENNON" userId="588bc75e-3142-4416-b548-12107f322454" providerId="ADAL" clId="{31B50112-B3F9-4CCB-BDC4-1EDC8EA70560}" dt="2025-06-13T06:55:03.110" v="516" actId="20577"/>
          <ac:spMkLst>
            <pc:docMk/>
            <pc:sldMk cId="2084404300" sldId="317"/>
            <ac:spMk id="2" creationId="{E123E677-4538-FC22-16BA-B76725D0E273}"/>
          </ac:spMkLst>
        </pc:spChg>
        <pc:spChg chg="del">
          <ac:chgData name="SEAN GLENNON" userId="588bc75e-3142-4416-b548-12107f322454" providerId="ADAL" clId="{31B50112-B3F9-4CCB-BDC4-1EDC8EA70560}" dt="2025-06-13T06:54:44.791" v="476" actId="22"/>
          <ac:spMkLst>
            <pc:docMk/>
            <pc:sldMk cId="2084404300" sldId="317"/>
            <ac:spMk id="3" creationId="{62869A8A-21D2-7A46-7274-32D4420E575E}"/>
          </ac:spMkLst>
        </pc:spChg>
        <pc:picChg chg="add mod ord">
          <ac:chgData name="SEAN GLENNON" userId="588bc75e-3142-4416-b548-12107f322454" providerId="ADAL" clId="{31B50112-B3F9-4CCB-BDC4-1EDC8EA70560}" dt="2025-06-13T06:54:44.791" v="476" actId="22"/>
          <ac:picMkLst>
            <pc:docMk/>
            <pc:sldMk cId="2084404300" sldId="317"/>
            <ac:picMk id="6" creationId="{1F7B78B8-E2CB-D438-AE34-765BBB3A9F64}"/>
          </ac:picMkLst>
        </pc:picChg>
      </pc:sldChg>
      <pc:sldChg chg="addSp delSp modSp add mod">
        <pc:chgData name="SEAN GLENNON" userId="588bc75e-3142-4416-b548-12107f322454" providerId="ADAL" clId="{31B50112-B3F9-4CCB-BDC4-1EDC8EA70560}" dt="2025-06-13T07:02:25.421" v="557" actId="20577"/>
        <pc:sldMkLst>
          <pc:docMk/>
          <pc:sldMk cId="108483380" sldId="318"/>
        </pc:sldMkLst>
        <pc:spChg chg="mod">
          <ac:chgData name="SEAN GLENNON" userId="588bc75e-3142-4416-b548-12107f322454" providerId="ADAL" clId="{31B50112-B3F9-4CCB-BDC4-1EDC8EA70560}" dt="2025-06-13T07:02:25.421" v="557" actId="20577"/>
          <ac:spMkLst>
            <pc:docMk/>
            <pc:sldMk cId="108483380" sldId="318"/>
            <ac:spMk id="2" creationId="{895DD27F-2379-16B4-4DD1-91788983B972}"/>
          </ac:spMkLst>
        </pc:spChg>
        <pc:spChg chg="add del mod">
          <ac:chgData name="SEAN GLENNON" userId="588bc75e-3142-4416-b548-12107f322454" providerId="ADAL" clId="{31B50112-B3F9-4CCB-BDC4-1EDC8EA70560}" dt="2025-06-13T07:02:09.838" v="521" actId="22"/>
          <ac:spMkLst>
            <pc:docMk/>
            <pc:sldMk cId="108483380" sldId="318"/>
            <ac:spMk id="5" creationId="{27C94092-5EF4-8EB2-5F13-131E14CF38E0}"/>
          </ac:spMkLst>
        </pc:spChg>
        <pc:picChg chg="add mod ord">
          <ac:chgData name="SEAN GLENNON" userId="588bc75e-3142-4416-b548-12107f322454" providerId="ADAL" clId="{31B50112-B3F9-4CCB-BDC4-1EDC8EA70560}" dt="2025-06-13T07:02:09.838" v="521" actId="22"/>
          <ac:picMkLst>
            <pc:docMk/>
            <pc:sldMk cId="108483380" sldId="318"/>
            <ac:picMk id="7" creationId="{90AF683B-C91D-0571-87F4-45DD963557EA}"/>
          </ac:picMkLst>
        </pc:picChg>
        <pc:picChg chg="del">
          <ac:chgData name="SEAN GLENNON" userId="588bc75e-3142-4416-b548-12107f322454" providerId="ADAL" clId="{31B50112-B3F9-4CCB-BDC4-1EDC8EA70560}" dt="2025-06-13T07:02:05.444" v="520" actId="478"/>
          <ac:picMkLst>
            <pc:docMk/>
            <pc:sldMk cId="108483380" sldId="318"/>
            <ac:picMk id="10" creationId="{8ACD277B-A3F8-B70F-7C6C-5A9B354093C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fld id="{7F21A9A1-3D6E-4643-A8E6-41C6A2C42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24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1" hangingPunct="1">
              <a:defRPr sz="1200" smtClean="0"/>
            </a:lvl1pPr>
          </a:lstStyle>
          <a:p>
            <a:pPr>
              <a:defRPr/>
            </a:pPr>
            <a:fld id="{913864FE-8F92-485A-B086-BDE266864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32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A07CD42-2112-4464-A15E-80C471604B2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744E2C-70DF-4563-BB9B-EFF5B368F6FB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71A6A4-A0F3-481E-BFAF-2319D7CAE3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4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43178-676E-4A1F-AD08-B64B02349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8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43178-676E-4A1F-AD08-B64B02349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7593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43178-676E-4A1F-AD08-B64B02349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32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43178-676E-4A1F-AD08-B64B02349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8057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43178-676E-4A1F-AD08-B64B02349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85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5DAE-E240-4FA6-B04C-BBCEAC0B3F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6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214FB-B4DA-4D3E-8F37-22B553708B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651D8-B9D6-4E78-852A-0844F3C1BF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8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344AA-3293-474A-AE55-77B505C8DC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0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43178-676E-4A1F-AD08-B64B02349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0429D-C1B2-4980-96DA-952F35D1E5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1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DF895-C95E-45B3-B74D-FB1BEA7656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CD9497-AE7F-4C2D-A56B-AEAFE34F45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3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EB347-46F5-40BB-9361-2A9C54F490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2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43178-676E-4A1F-AD08-B64B02349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7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0443178-676E-4A1F-AD08-B64B02349B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981200"/>
            <a:ext cx="8001000" cy="2438400"/>
          </a:xfrm>
        </p:spPr>
        <p:txBody>
          <a:bodyPr/>
          <a:lstStyle/>
          <a:p>
            <a:pPr algn="l" eaLnBrk="1" hangingPunct="1"/>
            <a:r>
              <a:rPr lang="en-US" altLang="en-US" dirty="0"/>
              <a:t>Quincy, MA</a:t>
            </a:r>
            <a:br>
              <a:rPr lang="en-US" altLang="en-US" dirty="0"/>
            </a:br>
            <a:r>
              <a:rPr lang="en-US" altLang="en-US" sz="4400" dirty="0"/>
              <a:t>John Sasso Presentation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867400"/>
            <a:ext cx="8305800" cy="990600"/>
          </a:xfrm>
        </p:spPr>
        <p:txBody>
          <a:bodyPr/>
          <a:lstStyle/>
          <a:p>
            <a:pPr algn="l" eaLnBrk="1" hangingPunct="1"/>
            <a:r>
              <a:rPr lang="en-US" altLang="en-US" sz="2400" dirty="0">
                <a:solidFill>
                  <a:schemeClr val="tx2"/>
                </a:solidFill>
              </a:rPr>
              <a:t>June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1E067-AD3E-6988-F328-7AE8A9FB9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EBB46-ED22-78BB-ED65-6E82F315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</a:t>
            </a:r>
            <a:r>
              <a:rPr lang="en-US" baseline="30000" dirty="0"/>
              <a:t>th</a:t>
            </a:r>
            <a:r>
              <a:rPr lang="en-US" dirty="0"/>
              <a:t> Anniversary Celebration @ FRCC</a:t>
            </a:r>
          </a:p>
        </p:txBody>
      </p:sp>
      <p:pic>
        <p:nvPicPr>
          <p:cNvPr id="6" name="Picture Placeholder 5" descr="A display of ice cream cones&#10;&#10;AI-generated content may be incorrect.">
            <a:extLst>
              <a:ext uri="{FF2B5EF4-FFF2-40B4-BE49-F238E27FC236}">
                <a16:creationId xmlns:a16="http://schemas.microsoft.com/office/drawing/2014/main" id="{A56493A3-7369-FDF0-BD84-79359FDB04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" b="458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4FEC5-B04B-843E-D169-82E35EDFF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40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1AB4-485E-BDF0-FF79-0ABA7D3FA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5D2B-556F-F45D-93E1-FAF15567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by Mayor and Congressman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81FFC-2CAD-F33F-B260-5A1D05EC8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 descr="A group of men sitting in chairs&#10;&#10;AI-generated content may be incorrect.">
            <a:extLst>
              <a:ext uri="{FF2B5EF4-FFF2-40B4-BE49-F238E27FC236}">
                <a16:creationId xmlns:a16="http://schemas.microsoft.com/office/drawing/2014/main" id="{B08B2C3F-747F-481A-B62C-0C679A5FCF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" b="45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5806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130A0-0247-3558-1D83-8DC430525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D27F-2379-16B4-4DD1-91788983B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Premier of Public Services Video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2BDC3-7DDF-9072-4EF3-58D443398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0AF683B-C91D-0571-87F4-45DD963557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562" r="3562"/>
          <a:stretch/>
        </p:blipFill>
        <p:spPr/>
      </p:pic>
    </p:spTree>
    <p:extLst>
      <p:ext uri="{BB962C8B-B14F-4D97-AF65-F5344CB8AC3E}">
        <p14:creationId xmlns:p14="http://schemas.microsoft.com/office/powerpoint/2010/main" val="108483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BF3F3-23A8-94D3-A61E-234E401DE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F74B-29AE-31C9-F25A-6E671A772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Awards</a:t>
            </a:r>
          </a:p>
        </p:txBody>
      </p:sp>
      <p:pic>
        <p:nvPicPr>
          <p:cNvPr id="6" name="Picture Placeholder 5" descr="A group of people holding awards&#10;&#10;AI-generated content may be incorrect.">
            <a:extLst>
              <a:ext uri="{FF2B5EF4-FFF2-40B4-BE49-F238E27FC236}">
                <a16:creationId xmlns:a16="http://schemas.microsoft.com/office/drawing/2014/main" id="{54BF1A47-077E-FDED-EFF0-C04F8906EC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" b="457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54BA1-C4C1-3D99-203F-F540AF6AF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7C273-FFC8-2760-17D2-7A26FF24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6C70F-C5CC-2792-9C91-DE651B43B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Photo with Congressman Lynch</a:t>
            </a:r>
          </a:p>
        </p:txBody>
      </p:sp>
      <p:pic>
        <p:nvPicPr>
          <p:cNvPr id="6" name="Picture Placeholder 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255793D2-DE68-8723-1E6F-8991224ECA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" b="457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ABF7F-B0EF-86BE-4802-8044F7DDA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7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562B9-C84C-D260-9561-C4E851E2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2A739-5143-31FD-E17D-D1C32F3C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Achievement Award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4716E-F5BA-F19D-4A41-5A60FA1DB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C4C68048-F114-D45C-816D-B8E74D4B9C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"/>
            <a:ext cx="331559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171" y="609600"/>
            <a:ext cx="4818329" cy="1320800"/>
          </a:xfrm>
        </p:spPr>
        <p:txBody>
          <a:bodyPr>
            <a:normAutofit/>
          </a:bodyPr>
          <a:lstStyle/>
          <a:p>
            <a:r>
              <a:rPr lang="en-US" dirty="0"/>
              <a:t>Quincy Facts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56351-2E2A-6EC6-3A16-D71B2AD51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8894" r="30104" b="4"/>
          <a:stretch/>
        </p:blipFill>
        <p:spPr>
          <a:xfrm>
            <a:off x="20" y="10"/>
            <a:ext cx="1457443" cy="1714490"/>
          </a:xfrm>
          <a:custGeom>
            <a:avLst/>
            <a:gdLst/>
            <a:ahLst/>
            <a:cxnLst/>
            <a:rect l="l" t="t" r="r" b="b"/>
            <a:pathLst>
              <a:path w="1943283" h="1714500">
                <a:moveTo>
                  <a:pt x="0" y="0"/>
                </a:moveTo>
                <a:lnTo>
                  <a:pt x="1676558" y="0"/>
                </a:lnTo>
                <a:lnTo>
                  <a:pt x="1943283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C74D52-4F98-5556-77E7-982770AEA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26" r="34840" b="-5"/>
          <a:stretch/>
        </p:blipFill>
        <p:spPr>
          <a:xfrm>
            <a:off x="20" y="1714500"/>
            <a:ext cx="1657486" cy="1714498"/>
          </a:xfrm>
          <a:custGeom>
            <a:avLst/>
            <a:gdLst/>
            <a:ahLst/>
            <a:cxnLst/>
            <a:rect l="l" t="t" r="r" b="b"/>
            <a:pathLst>
              <a:path w="2210007" h="1714498">
                <a:moveTo>
                  <a:pt x="0" y="0"/>
                </a:moveTo>
                <a:lnTo>
                  <a:pt x="1943283" y="0"/>
                </a:lnTo>
                <a:lnTo>
                  <a:pt x="2210007" y="1714498"/>
                </a:lnTo>
                <a:lnTo>
                  <a:pt x="0" y="1714498"/>
                </a:lnTo>
                <a:close/>
              </a:path>
            </a:pathLst>
          </a:cu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6FBBD5-8F13-4407-83AC-EAD7E29FB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714500"/>
            <a:ext cx="14574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D921E2D-C497-7E9B-ED5F-18E233EB8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2649" r="4440" b="-4"/>
          <a:stretch/>
        </p:blipFill>
        <p:spPr>
          <a:xfrm>
            <a:off x="20" y="3429001"/>
            <a:ext cx="1855720" cy="1698991"/>
          </a:xfrm>
          <a:custGeom>
            <a:avLst/>
            <a:gdLst/>
            <a:ahLst/>
            <a:cxnLst/>
            <a:rect l="l" t="t" r="r" b="b"/>
            <a:pathLst>
              <a:path w="2474319" h="1698991">
                <a:moveTo>
                  <a:pt x="0" y="0"/>
                </a:moveTo>
                <a:lnTo>
                  <a:pt x="2210007" y="0"/>
                </a:lnTo>
                <a:lnTo>
                  <a:pt x="2474319" y="1698991"/>
                </a:lnTo>
                <a:lnTo>
                  <a:pt x="188387" y="1698991"/>
                </a:lnTo>
                <a:lnTo>
                  <a:pt x="0" y="574652"/>
                </a:lnTo>
                <a:close/>
              </a:path>
            </a:pathLst>
          </a:cu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2F9D40-CFB2-4CE5-A432-F95546181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8998"/>
            <a:ext cx="165750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73E1F53-F7EF-DA05-2BCE-ADE3B71C20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22581" r="24240" b="-5"/>
          <a:stretch/>
        </p:blipFill>
        <p:spPr>
          <a:xfrm>
            <a:off x="141291" y="5127992"/>
            <a:ext cx="1916553" cy="1730008"/>
          </a:xfrm>
          <a:custGeom>
            <a:avLst/>
            <a:gdLst/>
            <a:ahLst/>
            <a:cxnLst/>
            <a:rect l="l" t="t" r="r" b="b"/>
            <a:pathLst>
              <a:path w="2555404" h="1730008">
                <a:moveTo>
                  <a:pt x="0" y="0"/>
                </a:moveTo>
                <a:lnTo>
                  <a:pt x="2285932" y="0"/>
                </a:lnTo>
                <a:lnTo>
                  <a:pt x="2538174" y="1621404"/>
                </a:lnTo>
                <a:lnTo>
                  <a:pt x="2538508" y="1621404"/>
                </a:lnTo>
                <a:lnTo>
                  <a:pt x="2555404" y="1730008"/>
                </a:lnTo>
                <a:lnTo>
                  <a:pt x="289868" y="1730008"/>
                </a:lnTo>
                <a:close/>
              </a:path>
            </a:pathLst>
          </a:custGeom>
        </p:spPr>
      </p:pic>
      <p:sp>
        <p:nvSpPr>
          <p:cNvPr id="16" name="Isosceles Triangle 8">
            <a:extLst>
              <a:ext uri="{FF2B5EF4-FFF2-40B4-BE49-F238E27FC236}">
                <a16:creationId xmlns:a16="http://schemas.microsoft.com/office/drawing/2014/main" id="{3006EFBF-B5E7-44C6-8E5E-E1B76F3C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357491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732C5A-3BCD-4534-9639-E9EC03BBA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1291" y="5127992"/>
            <a:ext cx="17144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171" y="2160589"/>
            <a:ext cx="5178029" cy="3880773"/>
          </a:xfrm>
        </p:spPr>
        <p:txBody>
          <a:bodyPr>
            <a:normAutofit/>
          </a:bodyPr>
          <a:lstStyle/>
          <a:p>
            <a:r>
              <a:rPr lang="en-US" altLang="en-US" dirty="0"/>
              <a:t>Population: 101,000</a:t>
            </a:r>
          </a:p>
          <a:p>
            <a:r>
              <a:rPr lang="en-US" altLang="en-US" dirty="0"/>
              <a:t>“City of Presidents” - John Adams &amp; JQA</a:t>
            </a:r>
          </a:p>
          <a:p>
            <a:r>
              <a:rPr lang="en-US" altLang="en-US" dirty="0"/>
              <a:t>Location of “Old House” at “</a:t>
            </a:r>
            <a:r>
              <a:rPr lang="en-US" altLang="en-US" dirty="0" err="1"/>
              <a:t>Peacefield</a:t>
            </a:r>
            <a:r>
              <a:rPr lang="en-US" altLang="en-US" dirty="0"/>
              <a:t>”</a:t>
            </a:r>
          </a:p>
          <a:p>
            <a:r>
              <a:rPr lang="en-US" altLang="en-US" dirty="0"/>
              <a:t>Birthplace of John Hancock</a:t>
            </a:r>
          </a:p>
          <a:p>
            <a:r>
              <a:rPr lang="en-US" altLang="en-US" dirty="0"/>
              <a:t>CPD Funds:  $9M CoC; $1.8M CDBG;        $800K HOME (5); $150K ESG</a:t>
            </a:r>
          </a:p>
          <a:p>
            <a:r>
              <a:rPr lang="en-US" dirty="0"/>
              <a:t>Other HUD Funds:  Lead Paint Abatement (over $5M since 2019)</a:t>
            </a:r>
          </a:p>
        </p:txBody>
      </p:sp>
    </p:spTree>
    <p:extLst>
      <p:ext uri="{BB962C8B-B14F-4D97-AF65-F5344CB8AC3E}">
        <p14:creationId xmlns:p14="http://schemas.microsoft.com/office/powerpoint/2010/main" val="396362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Overview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t="23221" r="10119" b="3845"/>
          <a:stretch/>
        </p:blipFill>
        <p:spPr bwMode="auto">
          <a:xfrm>
            <a:off x="0" y="613296"/>
            <a:ext cx="9144000" cy="508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715000" y="2365896"/>
            <a:ext cx="990600" cy="792139"/>
          </a:xfrm>
          <a:prstGeom prst="ellipse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 Week Activities…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321" y="1752600"/>
            <a:ext cx="7507479" cy="39624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>
              <a:solidFill>
                <a:schemeClr val="tx2"/>
              </a:solidFill>
              <a:effectLst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54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57E67-AA7C-DAF3-D79E-E790CE2A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“Home Sweet Healthy Homes” Podcast </a:t>
            </a:r>
          </a:p>
        </p:txBody>
      </p:sp>
      <p:pic>
        <p:nvPicPr>
          <p:cNvPr id="6" name="Picture Placeholder 5" descr="Two women sitting in a room with a microphone&#10;&#10;AI-generated content may be incorrect.">
            <a:extLst>
              <a:ext uri="{FF2B5EF4-FFF2-40B4-BE49-F238E27FC236}">
                <a16:creationId xmlns:a16="http://schemas.microsoft.com/office/drawing/2014/main" id="{A27CBA0F-9254-B836-71FE-182705A845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8" b="2301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E5F04-4435-1536-AE70-4D648EEAE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01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3E677-4538-FC22-16BA-B76725D0E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Quincy Access Television interview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F7B78B8-E2CB-D438-AE34-765BBB3A9F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562" r="356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B038B-5218-5DF1-FE17-66573C184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0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1A1D8-A972-ACDF-E861-25A8F1ED1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A58E-5CCD-FAFE-5E99-876A5374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Cultural Dance Performance @ AASA</a:t>
            </a:r>
          </a:p>
        </p:txBody>
      </p:sp>
      <p:pic>
        <p:nvPicPr>
          <p:cNvPr id="6" name="Picture Placeholder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1806DC1-2860-0A67-7958-E49BF5E12F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r="342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EC776-6112-99DE-CCD8-93FB0548D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4CDC1-6028-A0B7-7492-FF4DFB446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B8E6C-567B-E365-B435-F8806BA74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Senior Luncheon @ HNCC</a:t>
            </a:r>
          </a:p>
        </p:txBody>
      </p:sp>
      <p:pic>
        <p:nvPicPr>
          <p:cNvPr id="6" name="Picture Placeholder 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1E0F3A8C-D5B7-BFB8-EFCA-51701834A5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b="962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C2324-AF8A-E107-F177-5A139AE20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6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F0E67-A45F-B48E-296C-3A77CC05C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79DB-AC03-F70C-3797-86DCCD5B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Services Summit w/ Police Chief</a:t>
            </a:r>
          </a:p>
        </p:txBody>
      </p:sp>
      <p:pic>
        <p:nvPicPr>
          <p:cNvPr id="6" name="Picture Placeholder 5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70E948FA-9E9E-A794-9571-032B5C6274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8" b="2728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0DC36-A083-E47E-A41F-F6B9DC6A4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123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9960</TotalTime>
  <Words>131</Words>
  <Application>Microsoft Office PowerPoint</Application>
  <PresentationFormat>On-screen Show (4:3)</PresentationFormat>
  <Paragraphs>24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3</vt:lpstr>
      <vt:lpstr>Facet</vt:lpstr>
      <vt:lpstr>Quincy, MA John Sasso Presentation</vt:lpstr>
      <vt:lpstr>Quincy Facts</vt:lpstr>
      <vt:lpstr>Overview</vt:lpstr>
      <vt:lpstr>CD Week Activities… </vt:lpstr>
      <vt:lpstr>“Home Sweet Healthy Homes” Podcast </vt:lpstr>
      <vt:lpstr>Quincy Access Television interview</vt:lpstr>
      <vt:lpstr>Cultural Dance Performance @ AASA</vt:lpstr>
      <vt:lpstr>Senior Luncheon @ HNCC</vt:lpstr>
      <vt:lpstr>Public Services Summit w/ Police Chief</vt:lpstr>
      <vt:lpstr>50th Anniversary Celebration @ FRCC</vt:lpstr>
      <vt:lpstr>Remarks by Mayor and Congressman</vt:lpstr>
      <vt:lpstr>Premier of Public Services Video</vt:lpstr>
      <vt:lpstr>Awards</vt:lpstr>
      <vt:lpstr>Staff Photo with Congressman Lynch</vt:lpstr>
      <vt:lpstr>Lifetime Achievement Award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“Housing First for Families”</dc:title>
  <dc:creator>SEAN GLENNON</dc:creator>
  <cp:lastModifiedBy>SEAN GLENNON</cp:lastModifiedBy>
  <cp:revision>132</cp:revision>
  <cp:lastPrinted>1601-01-01T00:00:00Z</cp:lastPrinted>
  <dcterms:created xsi:type="dcterms:W3CDTF">1601-01-01T00:00:00Z</dcterms:created>
  <dcterms:modified xsi:type="dcterms:W3CDTF">2025-06-13T07:04:48Z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TC010721471033</vt:lpwstr>
  </property>
</Properties>
</file>