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2" r:id="rId6"/>
    <p:sldId id="257" r:id="rId7"/>
    <p:sldId id="264" r:id="rId8"/>
    <p:sldId id="267" r:id="rId9"/>
    <p:sldId id="266" r:id="rId10"/>
    <p:sldId id="269" r:id="rId11"/>
    <p:sldId id="271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2"/>
          </p14:sldIdLst>
        </p14:section>
        <p14:section name="Learn More" id="{2CC34DB2-6590-42C0-AD4B-A04C6060184E}">
          <p14:sldIdLst>
            <p14:sldId id="257"/>
            <p14:sldId id="264"/>
            <p14:sldId id="267"/>
            <p14:sldId id="266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Angela Harrell" initials="AH" lastIdx="19" clrIdx="2">
    <p:extLst>
      <p:ext uri="{19B8F6BF-5375-455C-9EA6-DF929625EA0E}">
        <p15:presenceInfo xmlns:p15="http://schemas.microsoft.com/office/powerpoint/2012/main" userId="S-1-5-21-7605713-289287414-413607797-160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80" autoAdjust="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1-18T11:17:10.186" idx="19">
    <p:pos x="10" y="10"/>
    <p:text>add info from page 13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793" y="906447"/>
            <a:ext cx="9895540" cy="17413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SECTION 3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MDHA – NASHVILLE-DAVIDSON COUNTY</a:t>
            </a:r>
            <a:br>
              <a:rPr lang="en-US" dirty="0"/>
            </a:br>
            <a:r>
              <a:rPr lang="en-US" dirty="0"/>
              <a:t>Community Development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82" y="5811963"/>
            <a:ext cx="889505" cy="8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SECTION 3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68" y="1825624"/>
            <a:ext cx="9352668" cy="4266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Section 3 Overview and Technical Assistance for Contractors and Subcontractors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New documents created for Section 3 certifications and reporting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MDHA public service activity for Section 3 implementation and focus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7F7F7F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SECTION 3 OVERVIEW AND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981" y="1472702"/>
            <a:ext cx="9484038" cy="47958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At each pre-construction meeting, MDHA staff provide contractors and subcontractors with the following information: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Explanation of the HUD Section 3 final rule 24 CFR part 75 and requirements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Definitions of the following:</a:t>
            </a:r>
          </a:p>
          <a:p>
            <a:pPr marL="971550" lvl="1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Section 3 Business Concern</a:t>
            </a:r>
          </a:p>
          <a:p>
            <a:pPr marL="971550" lvl="1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Section 3 Worker,</a:t>
            </a:r>
          </a:p>
          <a:p>
            <a:pPr marL="971550" lvl="1" indent="-28575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Targeted Section 3 Worker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Reporting Requirements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for self-certification and employer certification of Section 3 and Targeted Section 3 workers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 Requirements and/or Exclusions clarification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MDHA staff are available for further technical assistance and guidance as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 DOCUMENTS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20328"/>
            <a:ext cx="10320579" cy="521097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5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documents are provided to contractors and subcontractors at pre-construction meetings: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Overview Power Point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Contractor and Subcontractor Certification – Pre-Construction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 Business Concern Certification</a:t>
            </a:r>
          </a:p>
          <a:p>
            <a:pPr marL="285750" indent="-285750">
              <a:buChar char="•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Section 3 Worker and Targeted Section 3 Worker Self-Certification</a:t>
            </a:r>
          </a:p>
          <a:p>
            <a:pPr marL="285750" indent="-285750">
              <a:buChar char="•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Section 3 Worker and Targeted Section 3 Worker Employer Certification</a:t>
            </a:r>
          </a:p>
          <a:p>
            <a:pPr marL="285750" indent="-285750">
              <a:spcAft>
                <a:spcPts val="1800"/>
              </a:spcAft>
              <a:buChar char="•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Section 3 Compliance Monthly Report</a:t>
            </a:r>
          </a:p>
          <a:p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** Samples of documents provided on the next slides(first pages only).  Full versions  can be requested via email after the conference.</a:t>
            </a:r>
            <a:endParaRPr lang="en-US" sz="5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SECTION 3 DOCUMENTS 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38602DF-A8D2-5AF2-D5E1-0935EB5A3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9" y="1487277"/>
            <a:ext cx="3805455" cy="492470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7CCEFD1-15ED-F747-5129-A7370EA66B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1513"/>
            <a:ext cx="4030922" cy="52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 SAMPLE DOCUMENTS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FC54375-06DD-E914-3200-EBFD7FEC1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5" y="1579647"/>
            <a:ext cx="4327744" cy="5064795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8EEC4CC-ADBC-5AB3-9270-6A847AF4B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49" y="1399142"/>
            <a:ext cx="4218209" cy="54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Segoe UI Light"/>
              </a:rPr>
              <a:t>MDHA PUBLIC SERVICE ACTIVITY FOR SECTION 3 IMPLEMENTATION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DFF86-DE0D-4F33-AA0E-7BF8B4FD6FFB}"/>
              </a:ext>
            </a:extLst>
          </p:cNvPr>
          <p:cNvSpPr txBox="1"/>
          <p:nvPr/>
        </p:nvSpPr>
        <p:spPr>
          <a:xfrm>
            <a:off x="856750" y="1418222"/>
            <a:ext cx="1048351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MDHA EMPLOYMENT SERVICES PUBLIC SERVICE ACTIVITY </a:t>
            </a:r>
          </a:p>
          <a:p>
            <a:pPr algn="ctr"/>
            <a:endParaRPr lang="en-US" sz="2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Employment training/counseling services for LMI persons to aid in Section 3 employment opportunities associated with housing construction and redevelopment projects being undertaken by MDHA.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Program started in PY 2018 and continuing through PY 2022</a:t>
            </a:r>
          </a:p>
          <a:p>
            <a:endParaRPr lang="en-US" sz="2400" dirty="0"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/>
              </a:rPr>
              <a:t>606 individuals served to date</a:t>
            </a:r>
          </a:p>
        </p:txBody>
      </p:sp>
    </p:spTree>
    <p:extLst>
      <p:ext uri="{BB962C8B-B14F-4D97-AF65-F5344CB8AC3E}">
        <p14:creationId xmlns:p14="http://schemas.microsoft.com/office/powerpoint/2010/main" val="7858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3 Final Rule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6306" y="2576221"/>
            <a:ext cx="783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0840452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schemas.microsoft.com/office/2006/documentManagement/types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1613</TotalTime>
  <Words>297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Segoe UI</vt:lpstr>
      <vt:lpstr>Segoe UI Light</vt:lpstr>
      <vt:lpstr>Wingdings</vt:lpstr>
      <vt:lpstr>WelcomeDoc</vt:lpstr>
      <vt:lpstr>SECTION 3 BEST PRACTICES</vt:lpstr>
      <vt:lpstr>COMPONENTS OF SECTION 3 IMPLEMENTATION</vt:lpstr>
      <vt:lpstr> SECTION 3 OVERVIEW AND TECHNICAL ASSISTANCE</vt:lpstr>
      <vt:lpstr>SECTION 3 DOCUMENTS FOR IMPLEMENTATION</vt:lpstr>
      <vt:lpstr>SAMPLE SECTION 3 DOCUMENTS </vt:lpstr>
      <vt:lpstr>SECTION 3 SAMPLE DOCUMENTS</vt:lpstr>
      <vt:lpstr>MDHA PUBLIC SERVICE ACTIVITY FOR SECTION 3 IMPLEMENTATION</vt:lpstr>
      <vt:lpstr>Section 3 Final Rule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MDHA</dc:title>
  <dc:creator>LaSheakita Fayne</dc:creator>
  <cp:keywords/>
  <cp:lastModifiedBy>Angela Harrell</cp:lastModifiedBy>
  <cp:revision>258</cp:revision>
  <cp:lastPrinted>2022-07-07T15:24:45Z</cp:lastPrinted>
  <dcterms:created xsi:type="dcterms:W3CDTF">2022-01-11T15:23:34Z</dcterms:created>
  <dcterms:modified xsi:type="dcterms:W3CDTF">2023-01-23T17:00:08Z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