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66" r:id="rId3"/>
    <p:sldId id="268" r:id="rId4"/>
    <p:sldId id="257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A9CF-6BC4-4B7B-8134-41A98321D3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8FFE2-5F9C-44B2-BA60-7A1CB780ED2A}">
      <dgm:prSet phldrT="[Text]" custT="1"/>
      <dgm:spPr>
        <a:solidFill>
          <a:srgbClr val="A50021">
            <a:alpha val="75000"/>
          </a:srgbClr>
        </a:solidFill>
      </dgm:spPr>
      <dgm:t>
        <a:bodyPr lIns="91440" tIns="91440" rIns="91440" bIns="91440" anchor="t" anchorCtr="0"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MEET</a:t>
          </a:r>
          <a:endParaRPr lang="en-US" sz="5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CB099-336F-46CF-95D2-7E94F2B45A67}" type="parTrans" cxnId="{C8FF532C-CC62-4BBE-B275-52B813338B9F}">
      <dgm:prSet/>
      <dgm:spPr/>
      <dgm:t>
        <a:bodyPr/>
        <a:lstStyle/>
        <a:p>
          <a:endParaRPr lang="en-US"/>
        </a:p>
      </dgm:t>
    </dgm:pt>
    <dgm:pt modelId="{FDB71728-837A-4DC5-9145-53EEF6204276}" type="sibTrans" cxnId="{C8FF532C-CC62-4BBE-B275-52B813338B9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92674FB-7F85-4DBD-B6A3-DA346BD50933}">
      <dgm:prSet phldrT="[Text]" custT="1"/>
      <dgm:spPr>
        <a:solidFill>
          <a:srgbClr val="A50021">
            <a:alpha val="75000"/>
          </a:srgbClr>
        </a:solidFill>
      </dgm:spPr>
      <dgm:t>
        <a:bodyPr lIns="91440" tIns="91440" rIns="91440" bIns="91440" anchor="t" anchorCtr="0"/>
        <a:lstStyle/>
        <a:p>
          <a:pPr marL="228600"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Arial Narrow" panose="020B0606020202030204" pitchFamily="34" charset="0"/>
            </a:rPr>
            <a:t>With representative(s) of organization prior to them  submitting a CDBG Application </a:t>
          </a:r>
        </a:p>
      </dgm:t>
    </dgm:pt>
    <dgm:pt modelId="{A4AE008F-E5DD-4F69-BE94-E8DABF44245A}" type="parTrans" cxnId="{B24B3DE9-52E3-40A7-B483-F38B6D6DD545}">
      <dgm:prSet/>
      <dgm:spPr/>
      <dgm:t>
        <a:bodyPr/>
        <a:lstStyle/>
        <a:p>
          <a:endParaRPr lang="en-US"/>
        </a:p>
      </dgm:t>
    </dgm:pt>
    <dgm:pt modelId="{0F9F12EE-96AB-454B-A0E7-780EDB2E6F6D}" type="sibTrans" cxnId="{B24B3DE9-52E3-40A7-B483-F38B6D6DD545}">
      <dgm:prSet/>
      <dgm:spPr/>
      <dgm:t>
        <a:bodyPr/>
        <a:lstStyle/>
        <a:p>
          <a:endParaRPr lang="en-US"/>
        </a:p>
      </dgm:t>
    </dgm:pt>
    <dgm:pt modelId="{BD464C87-D12C-45EB-8B62-BA1D69174DEA}">
      <dgm:prSet phldrT="[Text]" custT="1"/>
      <dgm:spPr>
        <a:solidFill>
          <a:schemeClr val="accent2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DISCUSS</a:t>
          </a:r>
          <a:endParaRPr lang="en-US" sz="4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F8BA0-7610-4D1C-95AC-56593CCAE1ED}" type="parTrans" cxnId="{0B00C250-FE62-4E27-82B5-B1EF8CBD2892}">
      <dgm:prSet/>
      <dgm:spPr/>
      <dgm:t>
        <a:bodyPr/>
        <a:lstStyle/>
        <a:p>
          <a:endParaRPr lang="en-US"/>
        </a:p>
      </dgm:t>
    </dgm:pt>
    <dgm:pt modelId="{6242D3BA-59E0-42DA-B1BF-A2DF66FDE09B}" type="sibTrans" cxnId="{0B00C250-FE62-4E27-82B5-B1EF8CBD289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2179C2A-2949-4830-8CB3-AEE1B2CF5A6D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INFORM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5B87-7D7D-4BD7-ACF3-D8782DAF57FC}" type="parTrans" cxnId="{076A3438-243B-47EB-B81F-8E202B1A5ED5}">
      <dgm:prSet/>
      <dgm:spPr/>
      <dgm:t>
        <a:bodyPr/>
        <a:lstStyle/>
        <a:p>
          <a:endParaRPr lang="en-US"/>
        </a:p>
      </dgm:t>
    </dgm:pt>
    <dgm:pt modelId="{AD65CB7A-1F27-4D36-A708-EF4EA8DDA2AA}" type="sibTrans" cxnId="{076A3438-243B-47EB-B81F-8E202B1A5ED5}">
      <dgm:prSet/>
      <dgm:spPr/>
      <dgm:t>
        <a:bodyPr/>
        <a:lstStyle/>
        <a:p>
          <a:endParaRPr lang="en-US"/>
        </a:p>
      </dgm:t>
    </dgm:pt>
    <dgm:pt modelId="{2E709140-1740-4DDD-8C1E-00C6A2A7B193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228600"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 Narrow" panose="020B0606020202030204" pitchFamily="34" charset="0"/>
            </a:rPr>
            <a:t>Representative(s) of the requirements &amp; responsibilities if awarded CDBG Funding</a:t>
          </a:r>
        </a:p>
      </dgm:t>
    </dgm:pt>
    <dgm:pt modelId="{3EE524DF-B759-4455-B257-3C3043B6D10E}" type="parTrans" cxnId="{A5390B38-03A3-4CBD-A535-CA2115FC9E45}">
      <dgm:prSet/>
      <dgm:spPr/>
      <dgm:t>
        <a:bodyPr/>
        <a:lstStyle/>
        <a:p>
          <a:endParaRPr lang="en-US"/>
        </a:p>
      </dgm:t>
    </dgm:pt>
    <dgm:pt modelId="{A36D4447-AAA6-4B71-A055-B033FC504F65}" type="sibTrans" cxnId="{A5390B38-03A3-4CBD-A535-CA2115FC9E45}">
      <dgm:prSet/>
      <dgm:spPr/>
      <dgm:t>
        <a:bodyPr/>
        <a:lstStyle/>
        <a:p>
          <a:endParaRPr lang="en-US"/>
        </a:p>
      </dgm:t>
    </dgm:pt>
    <dgm:pt modelId="{4F570662-4C98-4261-8B71-850FB3AA878D}">
      <dgm:prSet phldrT="[Text]" custT="1"/>
      <dgm:spPr>
        <a:solidFill>
          <a:schemeClr val="accent2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22860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dirty="0">
              <a:latin typeface="Arial Narrow" panose="020B0606020202030204" pitchFamily="34" charset="0"/>
            </a:rPr>
            <a:t>The organization’s services and their potential request for funding</a:t>
          </a:r>
        </a:p>
      </dgm:t>
    </dgm:pt>
    <dgm:pt modelId="{DD7A932F-6AF9-4134-89C9-2FB5F10DEFA5}" type="parTrans" cxnId="{E84860C6-B5E4-40CC-9EDE-BD279227F7B6}">
      <dgm:prSet/>
      <dgm:spPr/>
      <dgm:t>
        <a:bodyPr/>
        <a:lstStyle/>
        <a:p>
          <a:endParaRPr lang="en-US"/>
        </a:p>
      </dgm:t>
    </dgm:pt>
    <dgm:pt modelId="{49B5E1EC-AE77-4231-B73A-974DE1E9D881}" type="sibTrans" cxnId="{E84860C6-B5E4-40CC-9EDE-BD279227F7B6}">
      <dgm:prSet/>
      <dgm:spPr/>
      <dgm:t>
        <a:bodyPr/>
        <a:lstStyle/>
        <a:p>
          <a:endParaRPr lang="en-US"/>
        </a:p>
      </dgm:t>
    </dgm:pt>
    <dgm:pt modelId="{82700C2C-3D38-4A17-844F-CEC325173036}">
      <dgm:prSet phldrT="[Text]" custT="1"/>
      <dgm:spPr>
        <a:solidFill>
          <a:srgbClr val="7030A0">
            <a:alpha val="75000"/>
          </a:srgbClr>
        </a:solidFill>
      </dgm:spPr>
      <dgm:t>
        <a:bodyPr lIns="91440" tIns="91440" rIns="91440" bIns="91440" anchor="t" anchorCtr="0"/>
        <a:lstStyle/>
        <a:p>
          <a:pPr marL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VISIT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AC891-A411-4134-8502-B0A09A07B932}" type="parTrans" cxnId="{A8C63DCC-F9AE-4E46-8768-43843406431B}">
      <dgm:prSet/>
      <dgm:spPr/>
      <dgm:t>
        <a:bodyPr/>
        <a:lstStyle/>
        <a:p>
          <a:endParaRPr lang="en-US"/>
        </a:p>
      </dgm:t>
    </dgm:pt>
    <dgm:pt modelId="{73D4057A-4F60-4CA0-88E6-D738CD72EB0A}" type="sibTrans" cxnId="{A8C63DCC-F9AE-4E46-8768-43843406431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BC7033A-C41D-419A-B0C6-2C395B1AAB2D}">
      <dgm:prSet phldrT="[Text]" custT="1"/>
      <dgm:spPr>
        <a:solidFill>
          <a:srgbClr val="7030A0">
            <a:alpha val="75000"/>
          </a:srgbClr>
        </a:solidFill>
      </dgm:spPr>
      <dgm:t>
        <a:bodyPr lIns="91440" tIns="91440" rIns="91440" bIns="91440" anchor="t" anchorCtr="0"/>
        <a:lstStyle/>
        <a:p>
          <a:pPr marL="22860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dirty="0">
              <a:latin typeface="Arial Narrow" panose="020B0606020202030204" pitchFamily="34" charset="0"/>
            </a:rPr>
            <a:t>The organization’s facility to see and experience daily operations </a:t>
          </a:r>
        </a:p>
      </dgm:t>
    </dgm:pt>
    <dgm:pt modelId="{3100B605-0A0E-4317-8A4B-26DE74D13A00}" type="parTrans" cxnId="{5E5EC280-291A-47CB-8366-9C8C9C87C963}">
      <dgm:prSet/>
      <dgm:spPr/>
      <dgm:t>
        <a:bodyPr/>
        <a:lstStyle/>
        <a:p>
          <a:endParaRPr lang="en-US"/>
        </a:p>
      </dgm:t>
    </dgm:pt>
    <dgm:pt modelId="{EEE097D5-7E4C-41C9-B306-B21CAAAAD278}" type="sibTrans" cxnId="{5E5EC280-291A-47CB-8366-9C8C9C87C963}">
      <dgm:prSet/>
      <dgm:spPr/>
      <dgm:t>
        <a:bodyPr/>
        <a:lstStyle/>
        <a:p>
          <a:endParaRPr lang="en-US"/>
        </a:p>
      </dgm:t>
    </dgm:pt>
    <dgm:pt modelId="{2209995F-A052-44AC-BDA0-B1B1BD6808F1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685800">
            <a:lnSpc>
              <a:spcPct val="10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dirty="0"/>
            <a:t>Required Policies</a:t>
          </a:r>
        </a:p>
      </dgm:t>
    </dgm:pt>
    <dgm:pt modelId="{A95DA8C4-025B-449B-8CC1-BF14416ACE31}" type="parTrans" cxnId="{F772762E-0BBC-4D2E-9F48-8595AE0113B2}">
      <dgm:prSet/>
      <dgm:spPr/>
      <dgm:t>
        <a:bodyPr/>
        <a:lstStyle/>
        <a:p>
          <a:endParaRPr lang="en-US"/>
        </a:p>
      </dgm:t>
    </dgm:pt>
    <dgm:pt modelId="{93A74EC9-D647-4C02-9863-DED5E9707BC5}" type="sibTrans" cxnId="{F772762E-0BBC-4D2E-9F48-8595AE0113B2}">
      <dgm:prSet/>
      <dgm:spPr/>
      <dgm:t>
        <a:bodyPr/>
        <a:lstStyle/>
        <a:p>
          <a:endParaRPr lang="en-US"/>
        </a:p>
      </dgm:t>
    </dgm:pt>
    <dgm:pt modelId="{31B95F8A-DE8C-4960-AE00-E1E6405E6738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685800">
            <a:lnSpc>
              <a:spcPct val="10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dirty="0"/>
            <a:t>Unique Identification Number</a:t>
          </a:r>
        </a:p>
      </dgm:t>
    </dgm:pt>
    <dgm:pt modelId="{874C5666-17A3-4E12-BE7D-F0FB4378B770}" type="parTrans" cxnId="{986E4027-03FD-4177-B127-E8CA1A47D2E1}">
      <dgm:prSet/>
      <dgm:spPr/>
      <dgm:t>
        <a:bodyPr/>
        <a:lstStyle/>
        <a:p>
          <a:endParaRPr lang="en-US"/>
        </a:p>
      </dgm:t>
    </dgm:pt>
    <dgm:pt modelId="{BDF77566-6264-4D1A-B97A-A4C3BE6ABADD}" type="sibTrans" cxnId="{986E4027-03FD-4177-B127-E8CA1A47D2E1}">
      <dgm:prSet/>
      <dgm:spPr/>
      <dgm:t>
        <a:bodyPr/>
        <a:lstStyle/>
        <a:p>
          <a:endParaRPr lang="en-US"/>
        </a:p>
      </dgm:t>
    </dgm:pt>
    <dgm:pt modelId="{479D42A6-F821-4764-A1BF-FE2CD4665DF9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685800">
            <a:lnSpc>
              <a:spcPct val="10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dirty="0"/>
            <a:t>Reporting Requirements</a:t>
          </a:r>
        </a:p>
      </dgm:t>
    </dgm:pt>
    <dgm:pt modelId="{8759C056-D342-447E-9C71-F4651CF9CAC4}" type="parTrans" cxnId="{554B7040-EA30-448A-8182-1675B1FF44A4}">
      <dgm:prSet/>
      <dgm:spPr/>
      <dgm:t>
        <a:bodyPr/>
        <a:lstStyle/>
        <a:p>
          <a:endParaRPr lang="en-US"/>
        </a:p>
      </dgm:t>
    </dgm:pt>
    <dgm:pt modelId="{8AE60688-BC16-490B-9E14-2F804EF7BA9B}" type="sibTrans" cxnId="{554B7040-EA30-448A-8182-1675B1FF44A4}">
      <dgm:prSet/>
      <dgm:spPr/>
      <dgm:t>
        <a:bodyPr/>
        <a:lstStyle/>
        <a:p>
          <a:endParaRPr lang="en-US"/>
        </a:p>
      </dgm:t>
    </dgm:pt>
    <dgm:pt modelId="{0994BBB3-7DA6-4C0F-9572-A7701DF34F98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685800">
            <a:lnSpc>
              <a:spcPct val="10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dirty="0"/>
            <a:t>Documentation of Beneficiary Income &amp; Demographics</a:t>
          </a:r>
        </a:p>
      </dgm:t>
    </dgm:pt>
    <dgm:pt modelId="{70B5554A-A5C1-4428-BE30-9F12AAADCF3D}" type="parTrans" cxnId="{8FB846FB-A5C8-4B1B-B73A-8EFAA77E9049}">
      <dgm:prSet/>
      <dgm:spPr/>
      <dgm:t>
        <a:bodyPr/>
        <a:lstStyle/>
        <a:p>
          <a:endParaRPr lang="en-US"/>
        </a:p>
      </dgm:t>
    </dgm:pt>
    <dgm:pt modelId="{BEDF9583-7D93-406A-AE0A-FAE375133958}" type="sibTrans" cxnId="{8FB846FB-A5C8-4B1B-B73A-8EFAA77E9049}">
      <dgm:prSet/>
      <dgm:spPr/>
      <dgm:t>
        <a:bodyPr/>
        <a:lstStyle/>
        <a:p>
          <a:endParaRPr lang="en-US"/>
        </a:p>
      </dgm:t>
    </dgm:pt>
    <dgm:pt modelId="{511D57F6-7457-4390-8580-633DF2A2D9F0}">
      <dgm:prSet phldrT="[Text]" custT="1"/>
      <dgm:spPr>
        <a:solidFill>
          <a:schemeClr val="accent6">
            <a:lumMod val="75000"/>
            <a:alpha val="75000"/>
          </a:schemeClr>
        </a:solidFill>
      </dgm:spPr>
      <dgm:t>
        <a:bodyPr lIns="91440" tIns="91440" rIns="91440" bIns="91440" anchor="t" anchorCtr="0"/>
        <a:lstStyle/>
        <a:p>
          <a:pPr marL="685800">
            <a:lnSpc>
              <a:spcPct val="100000"/>
            </a:lnSpc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dirty="0"/>
            <a:t>Documentation Required with Reimbursement Requests </a:t>
          </a:r>
        </a:p>
      </dgm:t>
    </dgm:pt>
    <dgm:pt modelId="{82497F7B-77D8-4DC6-A55E-4E2E47149A4E}" type="parTrans" cxnId="{234ED267-EF00-4735-872E-1FCEDE1FB1F6}">
      <dgm:prSet/>
      <dgm:spPr/>
      <dgm:t>
        <a:bodyPr/>
        <a:lstStyle/>
        <a:p>
          <a:endParaRPr lang="en-US"/>
        </a:p>
      </dgm:t>
    </dgm:pt>
    <dgm:pt modelId="{0787CD1A-3216-4A81-AB2D-DBE5833DD5BE}" type="sibTrans" cxnId="{234ED267-EF00-4735-872E-1FCEDE1FB1F6}">
      <dgm:prSet/>
      <dgm:spPr/>
      <dgm:t>
        <a:bodyPr/>
        <a:lstStyle/>
        <a:p>
          <a:endParaRPr lang="en-US"/>
        </a:p>
      </dgm:t>
    </dgm:pt>
    <dgm:pt modelId="{34A6CA87-7303-4DC4-8C2E-21FDDC2546F4}" type="pres">
      <dgm:prSet presAssocID="{67C7A9CF-6BC4-4B7B-8134-41A98321D3F6}" presName="outerComposite" presStyleCnt="0">
        <dgm:presLayoutVars>
          <dgm:chMax val="5"/>
          <dgm:dir/>
          <dgm:resizeHandles val="exact"/>
        </dgm:presLayoutVars>
      </dgm:prSet>
      <dgm:spPr/>
    </dgm:pt>
    <dgm:pt modelId="{E300E4E6-9061-4751-BA3B-112939714AEB}" type="pres">
      <dgm:prSet presAssocID="{67C7A9CF-6BC4-4B7B-8134-41A98321D3F6}" presName="dummyMaxCanvas" presStyleCnt="0">
        <dgm:presLayoutVars/>
      </dgm:prSet>
      <dgm:spPr/>
    </dgm:pt>
    <dgm:pt modelId="{A2B581C5-A64F-4522-8917-DCD7F5D58364}" type="pres">
      <dgm:prSet presAssocID="{67C7A9CF-6BC4-4B7B-8134-41A98321D3F6}" presName="FourNodes_1" presStyleLbl="node1" presStyleIdx="0" presStyleCnt="4" custScaleY="77067">
        <dgm:presLayoutVars>
          <dgm:bulletEnabled val="1"/>
        </dgm:presLayoutVars>
      </dgm:prSet>
      <dgm:spPr/>
    </dgm:pt>
    <dgm:pt modelId="{3E60F2ED-C991-4C8A-962B-CBA1EDC5622A}" type="pres">
      <dgm:prSet presAssocID="{67C7A9CF-6BC4-4B7B-8134-41A98321D3F6}" presName="FourNodes_2" presStyleLbl="node1" presStyleIdx="1" presStyleCnt="4" custScaleY="77067" custLinFactNeighborX="476" custLinFactNeighborY="-31871">
        <dgm:presLayoutVars>
          <dgm:bulletEnabled val="1"/>
        </dgm:presLayoutVars>
      </dgm:prSet>
      <dgm:spPr/>
    </dgm:pt>
    <dgm:pt modelId="{D149185C-AE21-4011-BA84-4F4EF4FF5ABB}" type="pres">
      <dgm:prSet presAssocID="{67C7A9CF-6BC4-4B7B-8134-41A98321D3F6}" presName="FourNodes_3" presStyleLbl="node1" presStyleIdx="2" presStyleCnt="4" custScaleY="77067" custLinFactNeighborX="-621" custLinFactNeighborY="-59082">
        <dgm:presLayoutVars>
          <dgm:bulletEnabled val="1"/>
        </dgm:presLayoutVars>
      </dgm:prSet>
      <dgm:spPr/>
    </dgm:pt>
    <dgm:pt modelId="{7CAB238E-95A1-4D73-950D-4368E33E0D79}" type="pres">
      <dgm:prSet presAssocID="{67C7A9CF-6BC4-4B7B-8134-41A98321D3F6}" presName="FourNodes_4" presStyleLbl="node1" presStyleIdx="3" presStyleCnt="4" custScaleX="104518" custScaleY="203166" custLinFactNeighborY="-29702">
        <dgm:presLayoutVars>
          <dgm:bulletEnabled val="1"/>
        </dgm:presLayoutVars>
      </dgm:prSet>
      <dgm:spPr/>
    </dgm:pt>
    <dgm:pt modelId="{0CEF7A30-DEB6-4CCA-A1C7-5F58CD6294C8}" type="pres">
      <dgm:prSet presAssocID="{67C7A9CF-6BC4-4B7B-8134-41A98321D3F6}" presName="FourConn_1-2" presStyleLbl="fgAccFollowNode1" presStyleIdx="0" presStyleCnt="3" custAng="0" custLinFactNeighborX="65457" custLinFactNeighborY="-27726">
        <dgm:presLayoutVars>
          <dgm:bulletEnabled val="1"/>
        </dgm:presLayoutVars>
      </dgm:prSet>
      <dgm:spPr/>
    </dgm:pt>
    <dgm:pt modelId="{334616EE-9203-4DC9-BAEF-0BF5D17F4034}" type="pres">
      <dgm:prSet presAssocID="{67C7A9CF-6BC4-4B7B-8134-41A98321D3F6}" presName="FourConn_2-3" presStyleLbl="fgAccFollowNode1" presStyleIdx="1" presStyleCnt="3" custAng="0" custLinFactNeighborX="69163" custLinFactNeighborY="-69590">
        <dgm:presLayoutVars>
          <dgm:bulletEnabled val="1"/>
        </dgm:presLayoutVars>
      </dgm:prSet>
      <dgm:spPr/>
    </dgm:pt>
    <dgm:pt modelId="{6F8E8ACB-76B3-4E97-9371-87EA00586C23}" type="pres">
      <dgm:prSet presAssocID="{67C7A9CF-6BC4-4B7B-8134-41A98321D3F6}" presName="FourConn_3-4" presStyleLbl="fgAccFollowNode1" presStyleIdx="2" presStyleCnt="3" custAng="0" custLinFactY="-18564" custLinFactNeighborX="58046" custLinFactNeighborY="-100000">
        <dgm:presLayoutVars>
          <dgm:bulletEnabled val="1"/>
        </dgm:presLayoutVars>
      </dgm:prSet>
      <dgm:spPr/>
    </dgm:pt>
    <dgm:pt modelId="{7DA01CA1-3216-4BAA-9EF7-B19390D371EF}" type="pres">
      <dgm:prSet presAssocID="{67C7A9CF-6BC4-4B7B-8134-41A98321D3F6}" presName="FourNodes_1_text" presStyleLbl="node1" presStyleIdx="3" presStyleCnt="4">
        <dgm:presLayoutVars>
          <dgm:bulletEnabled val="1"/>
        </dgm:presLayoutVars>
      </dgm:prSet>
      <dgm:spPr/>
    </dgm:pt>
    <dgm:pt modelId="{1FC5F0DF-3DB2-4BCE-BAF6-04D73CC73894}" type="pres">
      <dgm:prSet presAssocID="{67C7A9CF-6BC4-4B7B-8134-41A98321D3F6}" presName="FourNodes_2_text" presStyleLbl="node1" presStyleIdx="3" presStyleCnt="4">
        <dgm:presLayoutVars>
          <dgm:bulletEnabled val="1"/>
        </dgm:presLayoutVars>
      </dgm:prSet>
      <dgm:spPr/>
    </dgm:pt>
    <dgm:pt modelId="{1EDD1EBA-EC7E-4C25-8E92-EFEFC668A6A6}" type="pres">
      <dgm:prSet presAssocID="{67C7A9CF-6BC4-4B7B-8134-41A98321D3F6}" presName="FourNodes_3_text" presStyleLbl="node1" presStyleIdx="3" presStyleCnt="4">
        <dgm:presLayoutVars>
          <dgm:bulletEnabled val="1"/>
        </dgm:presLayoutVars>
      </dgm:prSet>
      <dgm:spPr/>
    </dgm:pt>
    <dgm:pt modelId="{EC61EC5F-C7B0-4DE1-BE66-8ACD406B3F56}" type="pres">
      <dgm:prSet presAssocID="{67C7A9CF-6BC4-4B7B-8134-41A98321D3F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383B821-025D-4168-B599-B1C6A15CE7F1}" type="presOf" srcId="{1FF8FFE2-5F9C-44B2-BA60-7A1CB780ED2A}" destId="{A2B581C5-A64F-4522-8917-DCD7F5D58364}" srcOrd="0" destOrd="0" presId="urn:microsoft.com/office/officeart/2005/8/layout/vProcess5"/>
    <dgm:cxn modelId="{986E4027-03FD-4177-B127-E8CA1A47D2E1}" srcId="{2E709140-1740-4DDD-8C1E-00C6A2A7B193}" destId="{31B95F8A-DE8C-4960-AE00-E1E6405E6738}" srcOrd="1" destOrd="0" parTransId="{874C5666-17A3-4E12-BE7D-F0FB4378B770}" sibTransId="{BDF77566-6264-4D1A-B97A-A4C3BE6ABADD}"/>
    <dgm:cxn modelId="{1B672F2A-8F32-4D77-92AD-6488C329C790}" type="presOf" srcId="{12179C2A-2949-4830-8CB3-AEE1B2CF5A6D}" destId="{EC61EC5F-C7B0-4DE1-BE66-8ACD406B3F56}" srcOrd="1" destOrd="0" presId="urn:microsoft.com/office/officeart/2005/8/layout/vProcess5"/>
    <dgm:cxn modelId="{1EED1C2C-9164-4CB7-8BB9-4B8EBDDB66F4}" type="presOf" srcId="{479D42A6-F821-4764-A1BF-FE2CD4665DF9}" destId="{7CAB238E-95A1-4D73-950D-4368E33E0D79}" srcOrd="0" destOrd="4" presId="urn:microsoft.com/office/officeart/2005/8/layout/vProcess5"/>
    <dgm:cxn modelId="{C8FF532C-CC62-4BBE-B275-52B813338B9F}" srcId="{67C7A9CF-6BC4-4B7B-8134-41A98321D3F6}" destId="{1FF8FFE2-5F9C-44B2-BA60-7A1CB780ED2A}" srcOrd="0" destOrd="0" parTransId="{36ECB099-336F-46CF-95D2-7E94F2B45A67}" sibTransId="{FDB71728-837A-4DC5-9145-53EEF6204276}"/>
    <dgm:cxn modelId="{F772762E-0BBC-4D2E-9F48-8595AE0113B2}" srcId="{2E709140-1740-4DDD-8C1E-00C6A2A7B193}" destId="{2209995F-A052-44AC-BDA0-B1B1BD6808F1}" srcOrd="0" destOrd="0" parTransId="{A95DA8C4-025B-449B-8CC1-BF14416ACE31}" sibTransId="{93A74EC9-D647-4C02-9863-DED5E9707BC5}"/>
    <dgm:cxn modelId="{A5390B38-03A3-4CBD-A535-CA2115FC9E45}" srcId="{12179C2A-2949-4830-8CB3-AEE1B2CF5A6D}" destId="{2E709140-1740-4DDD-8C1E-00C6A2A7B193}" srcOrd="0" destOrd="0" parTransId="{3EE524DF-B759-4455-B257-3C3043B6D10E}" sibTransId="{A36D4447-AAA6-4B71-A055-B033FC504F65}"/>
    <dgm:cxn modelId="{076A3438-243B-47EB-B81F-8E202B1A5ED5}" srcId="{67C7A9CF-6BC4-4B7B-8134-41A98321D3F6}" destId="{12179C2A-2949-4830-8CB3-AEE1B2CF5A6D}" srcOrd="3" destOrd="0" parTransId="{C6D15B87-7D7D-4BD7-ACF3-D8782DAF57FC}" sibTransId="{AD65CB7A-1F27-4D36-A708-EF4EA8DDA2AA}"/>
    <dgm:cxn modelId="{A7046D38-CEC9-4B95-BCC1-0FE9059F0C98}" type="presOf" srcId="{511D57F6-7457-4390-8580-633DF2A2D9F0}" destId="{EC61EC5F-C7B0-4DE1-BE66-8ACD406B3F56}" srcOrd="1" destOrd="6" presId="urn:microsoft.com/office/officeart/2005/8/layout/vProcess5"/>
    <dgm:cxn modelId="{0D3B0A40-75A5-4B7E-AC3E-99BB558A6CEB}" type="presOf" srcId="{67C7A9CF-6BC4-4B7B-8134-41A98321D3F6}" destId="{34A6CA87-7303-4DC4-8C2E-21FDDC2546F4}" srcOrd="0" destOrd="0" presId="urn:microsoft.com/office/officeart/2005/8/layout/vProcess5"/>
    <dgm:cxn modelId="{554B7040-EA30-448A-8182-1675B1FF44A4}" srcId="{2E709140-1740-4DDD-8C1E-00C6A2A7B193}" destId="{479D42A6-F821-4764-A1BF-FE2CD4665DF9}" srcOrd="2" destOrd="0" parTransId="{8759C056-D342-447E-9C71-F4651CF9CAC4}" sibTransId="{8AE60688-BC16-490B-9E14-2F804EF7BA9B}"/>
    <dgm:cxn modelId="{7776285C-1C87-4930-80F8-C43B128F8B96}" type="presOf" srcId="{4F570662-4C98-4261-8B71-850FB3AA878D}" destId="{1FC5F0DF-3DB2-4BCE-BAF6-04D73CC73894}" srcOrd="1" destOrd="1" presId="urn:microsoft.com/office/officeart/2005/8/layout/vProcess5"/>
    <dgm:cxn modelId="{5D9C4A62-0274-41AB-89FD-43ABFD800A6A}" type="presOf" srcId="{2E709140-1740-4DDD-8C1E-00C6A2A7B193}" destId="{7CAB238E-95A1-4D73-950D-4368E33E0D79}" srcOrd="0" destOrd="1" presId="urn:microsoft.com/office/officeart/2005/8/layout/vProcess5"/>
    <dgm:cxn modelId="{08E4AF62-B160-4872-A5DD-65707138E9C1}" type="presOf" srcId="{82700C2C-3D38-4A17-844F-CEC325173036}" destId="{D149185C-AE21-4011-BA84-4F4EF4FF5ABB}" srcOrd="0" destOrd="0" presId="urn:microsoft.com/office/officeart/2005/8/layout/vProcess5"/>
    <dgm:cxn modelId="{108CD963-9064-48D8-AA50-98C6409532D6}" type="presOf" srcId="{2E709140-1740-4DDD-8C1E-00C6A2A7B193}" destId="{EC61EC5F-C7B0-4DE1-BE66-8ACD406B3F56}" srcOrd="1" destOrd="1" presId="urn:microsoft.com/office/officeart/2005/8/layout/vProcess5"/>
    <dgm:cxn modelId="{CEE1BF46-E2D5-4D22-83DE-7A5F3E37689C}" type="presOf" srcId="{1FF8FFE2-5F9C-44B2-BA60-7A1CB780ED2A}" destId="{7DA01CA1-3216-4BAA-9EF7-B19390D371EF}" srcOrd="1" destOrd="0" presId="urn:microsoft.com/office/officeart/2005/8/layout/vProcess5"/>
    <dgm:cxn modelId="{234ED267-EF00-4735-872E-1FCEDE1FB1F6}" srcId="{2E709140-1740-4DDD-8C1E-00C6A2A7B193}" destId="{511D57F6-7457-4390-8580-633DF2A2D9F0}" srcOrd="4" destOrd="0" parTransId="{82497F7B-77D8-4DC6-A55E-4E2E47149A4E}" sibTransId="{0787CD1A-3216-4A81-AB2D-DBE5833DD5BE}"/>
    <dgm:cxn modelId="{7D26C268-065D-4645-A7BA-435EB1B8ADAD}" type="presOf" srcId="{A92674FB-7F85-4DBD-B6A3-DA346BD50933}" destId="{A2B581C5-A64F-4522-8917-DCD7F5D58364}" srcOrd="0" destOrd="1" presId="urn:microsoft.com/office/officeart/2005/8/layout/vProcess5"/>
    <dgm:cxn modelId="{0B00C250-FE62-4E27-82B5-B1EF8CBD2892}" srcId="{67C7A9CF-6BC4-4B7B-8134-41A98321D3F6}" destId="{BD464C87-D12C-45EB-8B62-BA1D69174DEA}" srcOrd="1" destOrd="0" parTransId="{D36F8BA0-7610-4D1C-95AC-56593CCAE1ED}" sibTransId="{6242D3BA-59E0-42DA-B1BF-A2DF66FDE09B}"/>
    <dgm:cxn modelId="{FAC4BE55-FECB-4D18-8F94-52B55C848A76}" type="presOf" srcId="{12179C2A-2949-4830-8CB3-AEE1B2CF5A6D}" destId="{7CAB238E-95A1-4D73-950D-4368E33E0D79}" srcOrd="0" destOrd="0" presId="urn:microsoft.com/office/officeart/2005/8/layout/vProcess5"/>
    <dgm:cxn modelId="{995A8179-E861-4A88-8855-A5E44D856F47}" type="presOf" srcId="{1BC7033A-C41D-419A-B0C6-2C395B1AAB2D}" destId="{1EDD1EBA-EC7E-4C25-8E92-EFEFC668A6A6}" srcOrd="1" destOrd="1" presId="urn:microsoft.com/office/officeart/2005/8/layout/vProcess5"/>
    <dgm:cxn modelId="{18CA9A7C-2DDA-4EB3-9965-53A21D236C05}" type="presOf" srcId="{0994BBB3-7DA6-4C0F-9572-A7701DF34F98}" destId="{EC61EC5F-C7B0-4DE1-BE66-8ACD406B3F56}" srcOrd="1" destOrd="5" presId="urn:microsoft.com/office/officeart/2005/8/layout/vProcess5"/>
    <dgm:cxn modelId="{5E5EC280-291A-47CB-8366-9C8C9C87C963}" srcId="{82700C2C-3D38-4A17-844F-CEC325173036}" destId="{1BC7033A-C41D-419A-B0C6-2C395B1AAB2D}" srcOrd="0" destOrd="0" parTransId="{3100B605-0A0E-4317-8A4B-26DE74D13A00}" sibTransId="{EEE097D5-7E4C-41C9-B306-B21CAAAAD278}"/>
    <dgm:cxn modelId="{D42BC784-9801-4557-9C71-E55E07FEBB5D}" type="presOf" srcId="{2209995F-A052-44AC-BDA0-B1B1BD6808F1}" destId="{7CAB238E-95A1-4D73-950D-4368E33E0D79}" srcOrd="0" destOrd="2" presId="urn:microsoft.com/office/officeart/2005/8/layout/vProcess5"/>
    <dgm:cxn modelId="{644C8F8D-2BBD-4070-8611-2D63DE5E3A0D}" type="presOf" srcId="{A92674FB-7F85-4DBD-B6A3-DA346BD50933}" destId="{7DA01CA1-3216-4BAA-9EF7-B19390D371EF}" srcOrd="1" destOrd="1" presId="urn:microsoft.com/office/officeart/2005/8/layout/vProcess5"/>
    <dgm:cxn modelId="{BCF3C391-85EE-46FF-A104-3BCE4D62BC82}" type="presOf" srcId="{2209995F-A052-44AC-BDA0-B1B1BD6808F1}" destId="{EC61EC5F-C7B0-4DE1-BE66-8ACD406B3F56}" srcOrd="1" destOrd="2" presId="urn:microsoft.com/office/officeart/2005/8/layout/vProcess5"/>
    <dgm:cxn modelId="{02DA4297-15DE-4C7E-A79C-DE2E266EC7C6}" type="presOf" srcId="{511D57F6-7457-4390-8580-633DF2A2D9F0}" destId="{7CAB238E-95A1-4D73-950D-4368E33E0D79}" srcOrd="0" destOrd="6" presId="urn:microsoft.com/office/officeart/2005/8/layout/vProcess5"/>
    <dgm:cxn modelId="{846888B8-0D25-4D7F-AAC3-035AC7C82915}" type="presOf" srcId="{0994BBB3-7DA6-4C0F-9572-A7701DF34F98}" destId="{7CAB238E-95A1-4D73-950D-4368E33E0D79}" srcOrd="0" destOrd="5" presId="urn:microsoft.com/office/officeart/2005/8/layout/vProcess5"/>
    <dgm:cxn modelId="{4B1CF6BD-10FC-423F-A49B-D983EB51A335}" type="presOf" srcId="{4F570662-4C98-4261-8B71-850FB3AA878D}" destId="{3E60F2ED-C991-4C8A-962B-CBA1EDC5622A}" srcOrd="0" destOrd="1" presId="urn:microsoft.com/office/officeart/2005/8/layout/vProcess5"/>
    <dgm:cxn modelId="{1BE293BE-91C5-44FE-A04C-BB22F865D24F}" type="presOf" srcId="{31B95F8A-DE8C-4960-AE00-E1E6405E6738}" destId="{EC61EC5F-C7B0-4DE1-BE66-8ACD406B3F56}" srcOrd="1" destOrd="3" presId="urn:microsoft.com/office/officeart/2005/8/layout/vProcess5"/>
    <dgm:cxn modelId="{E84860C6-B5E4-40CC-9EDE-BD279227F7B6}" srcId="{BD464C87-D12C-45EB-8B62-BA1D69174DEA}" destId="{4F570662-4C98-4261-8B71-850FB3AA878D}" srcOrd="0" destOrd="0" parTransId="{DD7A932F-6AF9-4134-89C9-2FB5F10DEFA5}" sibTransId="{49B5E1EC-AE77-4231-B73A-974DE1E9D881}"/>
    <dgm:cxn modelId="{94CB6DC8-C7E1-41FA-90F9-A0FE6F474791}" type="presOf" srcId="{31B95F8A-DE8C-4960-AE00-E1E6405E6738}" destId="{7CAB238E-95A1-4D73-950D-4368E33E0D79}" srcOrd="0" destOrd="3" presId="urn:microsoft.com/office/officeart/2005/8/layout/vProcess5"/>
    <dgm:cxn modelId="{A8C63DCC-F9AE-4E46-8768-43843406431B}" srcId="{67C7A9CF-6BC4-4B7B-8134-41A98321D3F6}" destId="{82700C2C-3D38-4A17-844F-CEC325173036}" srcOrd="2" destOrd="0" parTransId="{0B9AC891-A411-4134-8502-B0A09A07B932}" sibTransId="{73D4057A-4F60-4CA0-88E6-D738CD72EB0A}"/>
    <dgm:cxn modelId="{4C9439D1-14D6-4530-8E45-D7A518C4F4DA}" type="presOf" srcId="{BD464C87-D12C-45EB-8B62-BA1D69174DEA}" destId="{3E60F2ED-C991-4C8A-962B-CBA1EDC5622A}" srcOrd="0" destOrd="0" presId="urn:microsoft.com/office/officeart/2005/8/layout/vProcess5"/>
    <dgm:cxn modelId="{930398D1-D4F4-4BE1-8604-A4902CF02D2C}" type="presOf" srcId="{6242D3BA-59E0-42DA-B1BF-A2DF66FDE09B}" destId="{334616EE-9203-4DC9-BAEF-0BF5D17F4034}" srcOrd="0" destOrd="0" presId="urn:microsoft.com/office/officeart/2005/8/layout/vProcess5"/>
    <dgm:cxn modelId="{CA21C3D2-0EB5-4EA0-9DB3-1458FFC1A6E5}" type="presOf" srcId="{FDB71728-837A-4DC5-9145-53EEF6204276}" destId="{0CEF7A30-DEB6-4CCA-A1C7-5F58CD6294C8}" srcOrd="0" destOrd="0" presId="urn:microsoft.com/office/officeart/2005/8/layout/vProcess5"/>
    <dgm:cxn modelId="{02267CDB-0155-484A-9971-2AC317582309}" type="presOf" srcId="{479D42A6-F821-4764-A1BF-FE2CD4665DF9}" destId="{EC61EC5F-C7B0-4DE1-BE66-8ACD406B3F56}" srcOrd="1" destOrd="4" presId="urn:microsoft.com/office/officeart/2005/8/layout/vProcess5"/>
    <dgm:cxn modelId="{01452BE2-0C55-47B3-A466-04CF438B5C87}" type="presOf" srcId="{73D4057A-4F60-4CA0-88E6-D738CD72EB0A}" destId="{6F8E8ACB-76B3-4E97-9371-87EA00586C23}" srcOrd="0" destOrd="0" presId="urn:microsoft.com/office/officeart/2005/8/layout/vProcess5"/>
    <dgm:cxn modelId="{B24B3DE9-52E3-40A7-B483-F38B6D6DD545}" srcId="{1FF8FFE2-5F9C-44B2-BA60-7A1CB780ED2A}" destId="{A92674FB-7F85-4DBD-B6A3-DA346BD50933}" srcOrd="0" destOrd="0" parTransId="{A4AE008F-E5DD-4F69-BE94-E8DABF44245A}" sibTransId="{0F9F12EE-96AB-454B-A0E7-780EDB2E6F6D}"/>
    <dgm:cxn modelId="{F994D0F4-B9DD-4CA6-8064-F5C9F62F9550}" type="presOf" srcId="{BD464C87-D12C-45EB-8B62-BA1D69174DEA}" destId="{1FC5F0DF-3DB2-4BCE-BAF6-04D73CC73894}" srcOrd="1" destOrd="0" presId="urn:microsoft.com/office/officeart/2005/8/layout/vProcess5"/>
    <dgm:cxn modelId="{A945EFF4-5F0D-4CA8-89EC-F9EACAB123FA}" type="presOf" srcId="{1BC7033A-C41D-419A-B0C6-2C395B1AAB2D}" destId="{D149185C-AE21-4011-BA84-4F4EF4FF5ABB}" srcOrd="0" destOrd="1" presId="urn:microsoft.com/office/officeart/2005/8/layout/vProcess5"/>
    <dgm:cxn modelId="{98CD46F6-F788-4567-BB8E-755BE73D6701}" type="presOf" srcId="{82700C2C-3D38-4A17-844F-CEC325173036}" destId="{1EDD1EBA-EC7E-4C25-8E92-EFEFC668A6A6}" srcOrd="1" destOrd="0" presId="urn:microsoft.com/office/officeart/2005/8/layout/vProcess5"/>
    <dgm:cxn modelId="{8FB846FB-A5C8-4B1B-B73A-8EFAA77E9049}" srcId="{2E709140-1740-4DDD-8C1E-00C6A2A7B193}" destId="{0994BBB3-7DA6-4C0F-9572-A7701DF34F98}" srcOrd="3" destOrd="0" parTransId="{70B5554A-A5C1-4428-BE30-9F12AAADCF3D}" sibTransId="{BEDF9583-7D93-406A-AE0A-FAE375133958}"/>
    <dgm:cxn modelId="{B06B04FD-115A-4738-A343-3767CE2206A8}" type="presParOf" srcId="{34A6CA87-7303-4DC4-8C2E-21FDDC2546F4}" destId="{E300E4E6-9061-4751-BA3B-112939714AEB}" srcOrd="0" destOrd="0" presId="urn:microsoft.com/office/officeart/2005/8/layout/vProcess5"/>
    <dgm:cxn modelId="{A72A04A3-3739-44FD-A2E7-5A9E8E2FF8F9}" type="presParOf" srcId="{34A6CA87-7303-4DC4-8C2E-21FDDC2546F4}" destId="{A2B581C5-A64F-4522-8917-DCD7F5D58364}" srcOrd="1" destOrd="0" presId="urn:microsoft.com/office/officeart/2005/8/layout/vProcess5"/>
    <dgm:cxn modelId="{564BF0AF-42A9-4CED-B747-5A03CCF94739}" type="presParOf" srcId="{34A6CA87-7303-4DC4-8C2E-21FDDC2546F4}" destId="{3E60F2ED-C991-4C8A-962B-CBA1EDC5622A}" srcOrd="2" destOrd="0" presId="urn:microsoft.com/office/officeart/2005/8/layout/vProcess5"/>
    <dgm:cxn modelId="{C28850C6-34B5-4859-A188-AF3CE8E617B7}" type="presParOf" srcId="{34A6CA87-7303-4DC4-8C2E-21FDDC2546F4}" destId="{D149185C-AE21-4011-BA84-4F4EF4FF5ABB}" srcOrd="3" destOrd="0" presId="urn:microsoft.com/office/officeart/2005/8/layout/vProcess5"/>
    <dgm:cxn modelId="{7C80570C-3307-458E-81D0-6B89ED245393}" type="presParOf" srcId="{34A6CA87-7303-4DC4-8C2E-21FDDC2546F4}" destId="{7CAB238E-95A1-4D73-950D-4368E33E0D79}" srcOrd="4" destOrd="0" presId="urn:microsoft.com/office/officeart/2005/8/layout/vProcess5"/>
    <dgm:cxn modelId="{5E6607C5-A3C3-46B6-A3EC-1974D0AF6789}" type="presParOf" srcId="{34A6CA87-7303-4DC4-8C2E-21FDDC2546F4}" destId="{0CEF7A30-DEB6-4CCA-A1C7-5F58CD6294C8}" srcOrd="5" destOrd="0" presId="urn:microsoft.com/office/officeart/2005/8/layout/vProcess5"/>
    <dgm:cxn modelId="{C4649C6B-625F-4376-A81E-690B919584A0}" type="presParOf" srcId="{34A6CA87-7303-4DC4-8C2E-21FDDC2546F4}" destId="{334616EE-9203-4DC9-BAEF-0BF5D17F4034}" srcOrd="6" destOrd="0" presId="urn:microsoft.com/office/officeart/2005/8/layout/vProcess5"/>
    <dgm:cxn modelId="{3DFB9EB5-6ED4-4D99-BAB4-3305A02FB44C}" type="presParOf" srcId="{34A6CA87-7303-4DC4-8C2E-21FDDC2546F4}" destId="{6F8E8ACB-76B3-4E97-9371-87EA00586C23}" srcOrd="7" destOrd="0" presId="urn:microsoft.com/office/officeart/2005/8/layout/vProcess5"/>
    <dgm:cxn modelId="{F04E8C03-D188-45A2-A211-3CC008DE9D7D}" type="presParOf" srcId="{34A6CA87-7303-4DC4-8C2E-21FDDC2546F4}" destId="{7DA01CA1-3216-4BAA-9EF7-B19390D371EF}" srcOrd="8" destOrd="0" presId="urn:microsoft.com/office/officeart/2005/8/layout/vProcess5"/>
    <dgm:cxn modelId="{320C3E32-139A-4979-9FA4-2479069DA2EF}" type="presParOf" srcId="{34A6CA87-7303-4DC4-8C2E-21FDDC2546F4}" destId="{1FC5F0DF-3DB2-4BCE-BAF6-04D73CC73894}" srcOrd="9" destOrd="0" presId="urn:microsoft.com/office/officeart/2005/8/layout/vProcess5"/>
    <dgm:cxn modelId="{602D8252-D13E-4166-BF1F-BACDD8489319}" type="presParOf" srcId="{34A6CA87-7303-4DC4-8C2E-21FDDC2546F4}" destId="{1EDD1EBA-EC7E-4C25-8E92-EFEFC668A6A6}" srcOrd="10" destOrd="0" presId="urn:microsoft.com/office/officeart/2005/8/layout/vProcess5"/>
    <dgm:cxn modelId="{F1E0B836-4C80-4FED-BE63-9EF7DC07DE22}" type="presParOf" srcId="{34A6CA87-7303-4DC4-8C2E-21FDDC2546F4}" destId="{EC61EC5F-C7B0-4DE1-BE66-8ACD406B3F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18348-0444-414C-A97B-66537F88A141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DDBC60-D504-44EC-8953-5E12286FEA24}">
      <dgm:prSet phldrT="[Text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dirty="0">
              <a:solidFill>
                <a:schemeClr val="tx1"/>
              </a:solidFill>
            </a:rPr>
            <a:t>Notify</a:t>
          </a:r>
          <a:endParaRPr lang="en-US" sz="1600" b="1" dirty="0">
            <a:solidFill>
              <a:schemeClr val="tx1"/>
            </a:solidFill>
          </a:endParaRPr>
        </a:p>
      </dgm:t>
    </dgm:pt>
    <dgm:pt modelId="{0604EFB2-4D9F-4B0E-9DEA-3CFD967F3E40}" type="parTrans" cxnId="{ACD9AAEF-52E7-4DCF-8999-A92698D0CBC3}">
      <dgm:prSet/>
      <dgm:spPr/>
      <dgm:t>
        <a:bodyPr/>
        <a:lstStyle/>
        <a:p>
          <a:endParaRPr lang="en-US"/>
        </a:p>
      </dgm:t>
    </dgm:pt>
    <dgm:pt modelId="{7690D8C5-58A2-487E-B6D4-A56BC2F67C29}" type="sibTrans" cxnId="{ACD9AAEF-52E7-4DCF-8999-A92698D0CBC3}">
      <dgm:prSet phldrT="1"/>
      <dgm:spPr/>
      <dgm:t>
        <a:bodyPr/>
        <a:lstStyle/>
        <a:p>
          <a:endParaRPr lang="en-US"/>
        </a:p>
      </dgm:t>
    </dgm:pt>
    <dgm:pt modelId="{B3A51CF0-5F10-48FA-A3FD-1E2AC9883A6D}">
      <dgm:prSet phldrT="[Text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dirty="0">
              <a:solidFill>
                <a:schemeClr val="tx1"/>
              </a:solidFill>
            </a:rPr>
            <a:t>Meet</a:t>
          </a:r>
          <a:endParaRPr lang="en-US" sz="1600" b="1" dirty="0">
            <a:solidFill>
              <a:schemeClr val="tx1"/>
            </a:solidFill>
          </a:endParaRPr>
        </a:p>
      </dgm:t>
    </dgm:pt>
    <dgm:pt modelId="{CCD3B99C-CA5D-478A-826C-C131A69911CC}" type="parTrans" cxnId="{200C24FA-140A-4100-8A1F-134174CF259B}">
      <dgm:prSet/>
      <dgm:spPr/>
      <dgm:t>
        <a:bodyPr/>
        <a:lstStyle/>
        <a:p>
          <a:endParaRPr lang="en-US"/>
        </a:p>
      </dgm:t>
    </dgm:pt>
    <dgm:pt modelId="{C4F67AB3-6CB0-4D28-85AF-265AC71E7157}" type="sibTrans" cxnId="{200C24FA-140A-4100-8A1F-134174CF259B}">
      <dgm:prSet phldrT="2"/>
      <dgm:spPr/>
      <dgm:t>
        <a:bodyPr/>
        <a:lstStyle/>
        <a:p>
          <a:endParaRPr lang="en-US"/>
        </a:p>
      </dgm:t>
    </dgm:pt>
    <dgm:pt modelId="{058E5A5B-86D0-4A99-9127-6BB95111588B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dirty="0">
              <a:solidFill>
                <a:schemeClr val="tx1"/>
              </a:solidFill>
            </a:rPr>
            <a:t>Summary</a:t>
          </a:r>
          <a:r>
            <a:rPr lang="en-US" sz="1400" b="1" dirty="0"/>
            <a:t> </a:t>
          </a:r>
          <a:r>
            <a:rPr lang="en-US" sz="1400" b="1" dirty="0">
              <a:solidFill>
                <a:schemeClr val="tx1"/>
              </a:solidFill>
            </a:rPr>
            <a:t>Page</a:t>
          </a:r>
        </a:p>
      </dgm:t>
    </dgm:pt>
    <dgm:pt modelId="{4FC7EDBB-A45E-4A8E-AAB5-05C790BAEAD1}" type="parTrans" cxnId="{AF96E0AE-6E94-4A4B-A01F-88CDA4F1A84B}">
      <dgm:prSet/>
      <dgm:spPr/>
      <dgm:t>
        <a:bodyPr/>
        <a:lstStyle/>
        <a:p>
          <a:endParaRPr lang="en-US"/>
        </a:p>
      </dgm:t>
    </dgm:pt>
    <dgm:pt modelId="{45967D99-E557-4DC3-90E9-CBE2E15DFEF2}" type="sibTrans" cxnId="{AF96E0AE-6E94-4A4B-A01F-88CDA4F1A84B}">
      <dgm:prSet phldrT="3"/>
      <dgm:spPr/>
      <dgm:t>
        <a:bodyPr/>
        <a:lstStyle/>
        <a:p>
          <a:endParaRPr lang="en-US"/>
        </a:p>
      </dgm:t>
    </dgm:pt>
    <dgm:pt modelId="{ACA4FAB0-BE68-4F68-ACA3-2DD77E6B4E74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dirty="0">
              <a:solidFill>
                <a:schemeClr val="tx1"/>
              </a:solidFill>
            </a:rPr>
            <a:t>Public</a:t>
          </a:r>
          <a:r>
            <a:rPr lang="en-US" sz="1600" b="1" dirty="0"/>
            <a:t> </a:t>
          </a:r>
          <a:r>
            <a:rPr lang="en-US" sz="1400" b="1" dirty="0">
              <a:solidFill>
                <a:schemeClr val="tx1"/>
              </a:solidFill>
            </a:rPr>
            <a:t>Hearings</a:t>
          </a:r>
          <a:endParaRPr lang="en-US" sz="1600" b="1" dirty="0">
            <a:solidFill>
              <a:schemeClr val="tx1"/>
            </a:solidFill>
          </a:endParaRPr>
        </a:p>
      </dgm:t>
    </dgm:pt>
    <dgm:pt modelId="{74B0C0C5-F618-4B21-86F3-B9E822A43CC5}" type="parTrans" cxnId="{59364B86-216C-4F49-8589-2D0C79DB6C86}">
      <dgm:prSet/>
      <dgm:spPr/>
      <dgm:t>
        <a:bodyPr/>
        <a:lstStyle/>
        <a:p>
          <a:endParaRPr lang="en-US"/>
        </a:p>
      </dgm:t>
    </dgm:pt>
    <dgm:pt modelId="{D1A17095-CC27-45A4-AA50-4B8B65AABE19}" type="sibTrans" cxnId="{59364B86-216C-4F49-8589-2D0C79DB6C86}">
      <dgm:prSet phldrT="4"/>
      <dgm:spPr/>
      <dgm:t>
        <a:bodyPr/>
        <a:lstStyle/>
        <a:p>
          <a:endParaRPr lang="en-US"/>
        </a:p>
      </dgm:t>
    </dgm:pt>
    <dgm:pt modelId="{D571A25D-30F0-4700-B6EE-2334CF183A67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Full</a:t>
          </a:r>
          <a:r>
            <a:rPr lang="en-US" sz="1600" b="1" dirty="0"/>
            <a:t> </a:t>
          </a:r>
          <a:r>
            <a:rPr lang="en-US" sz="1400" b="1" dirty="0">
              <a:solidFill>
                <a:schemeClr val="tx1"/>
              </a:solidFill>
            </a:rPr>
            <a:t>Application</a:t>
          </a:r>
          <a:endParaRPr lang="en-US" sz="1600" b="1" dirty="0">
            <a:solidFill>
              <a:schemeClr val="tx1"/>
            </a:solidFill>
          </a:endParaRPr>
        </a:p>
      </dgm:t>
    </dgm:pt>
    <dgm:pt modelId="{A79AB38F-2AD3-4769-9B73-64626D05E521}" type="parTrans" cxnId="{B7F3B14D-26BF-4B57-B239-1C0523AB7B95}">
      <dgm:prSet/>
      <dgm:spPr/>
      <dgm:t>
        <a:bodyPr/>
        <a:lstStyle/>
        <a:p>
          <a:endParaRPr lang="en-US"/>
        </a:p>
      </dgm:t>
    </dgm:pt>
    <dgm:pt modelId="{4C2887C8-7535-4960-A176-E1A7849271D0}" type="sibTrans" cxnId="{B7F3B14D-26BF-4B57-B239-1C0523AB7B95}">
      <dgm:prSet phldrT="5"/>
      <dgm:spPr/>
      <dgm:t>
        <a:bodyPr/>
        <a:lstStyle/>
        <a:p>
          <a:endParaRPr lang="en-US"/>
        </a:p>
      </dgm:t>
    </dgm:pt>
    <dgm:pt modelId="{7D288484-86A7-4FE6-95E9-46416FA385C7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i="0" dirty="0">
              <a:solidFill>
                <a:schemeClr val="tx1"/>
              </a:solidFill>
            </a:rPr>
            <a:t>Committee</a:t>
          </a:r>
          <a:endParaRPr lang="en-US" sz="1600" dirty="0">
            <a:solidFill>
              <a:schemeClr val="tx1"/>
            </a:solidFill>
          </a:endParaRPr>
        </a:p>
      </dgm:t>
    </dgm:pt>
    <dgm:pt modelId="{B9962ACC-97B6-4771-B04E-47C7416A7F50}" type="parTrans" cxnId="{2D046772-7A8F-4490-9249-086C5B0E8B57}">
      <dgm:prSet/>
      <dgm:spPr/>
      <dgm:t>
        <a:bodyPr/>
        <a:lstStyle/>
        <a:p>
          <a:endParaRPr lang="en-US"/>
        </a:p>
      </dgm:t>
    </dgm:pt>
    <dgm:pt modelId="{F1628A45-13BD-4E00-92EF-0CC19A4DDA47}" type="sibTrans" cxnId="{2D046772-7A8F-4490-9249-086C5B0E8B57}">
      <dgm:prSet phldrT="6"/>
      <dgm:spPr/>
      <dgm:t>
        <a:bodyPr/>
        <a:lstStyle/>
        <a:p>
          <a:endParaRPr lang="en-US"/>
        </a:p>
      </dgm:t>
    </dgm:pt>
    <dgm:pt modelId="{4497FFEB-B44B-45CC-BE05-8E5E6BF0B312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dirty="0">
              <a:solidFill>
                <a:schemeClr val="tx1"/>
              </a:solidFill>
            </a:rPr>
            <a:t>City</a:t>
          </a:r>
          <a:r>
            <a:rPr lang="en-US" sz="2000" b="1" dirty="0"/>
            <a:t> </a:t>
          </a:r>
          <a:r>
            <a:rPr lang="en-US" sz="1400" b="1" dirty="0">
              <a:solidFill>
                <a:schemeClr val="tx1"/>
              </a:solidFill>
            </a:rPr>
            <a:t>Approval</a:t>
          </a:r>
          <a:endParaRPr lang="en-US" sz="2000" b="1" dirty="0">
            <a:solidFill>
              <a:schemeClr val="tx1"/>
            </a:solidFill>
          </a:endParaRPr>
        </a:p>
      </dgm:t>
    </dgm:pt>
    <dgm:pt modelId="{055B88B1-6637-4AF3-A61F-944518884AC0}" type="parTrans" cxnId="{8D6F2291-D881-4A18-AE89-09AC5F7D55BE}">
      <dgm:prSet/>
      <dgm:spPr/>
      <dgm:t>
        <a:bodyPr/>
        <a:lstStyle/>
        <a:p>
          <a:endParaRPr lang="en-US"/>
        </a:p>
      </dgm:t>
    </dgm:pt>
    <dgm:pt modelId="{8608125B-0E0B-4547-929C-C90C1AC9C6A4}" type="sibTrans" cxnId="{8D6F2291-D881-4A18-AE89-09AC5F7D55BE}">
      <dgm:prSet phldrT="7"/>
      <dgm:spPr/>
      <dgm:t>
        <a:bodyPr/>
        <a:lstStyle/>
        <a:p>
          <a:endParaRPr lang="en-US"/>
        </a:p>
      </dgm:t>
    </dgm:pt>
    <dgm:pt modelId="{2DCD687F-3E7D-46D7-99C6-6F31DD972CA1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 anchor="ctr" anchorCtr="0"/>
        <a:lstStyle/>
        <a:p>
          <a:pPr marL="0">
            <a:spcAft>
              <a:spcPts val="0"/>
            </a:spcAft>
            <a:buNone/>
          </a:pPr>
          <a:r>
            <a:rPr lang="en-US" sz="1400" b="1" dirty="0">
              <a:solidFill>
                <a:schemeClr val="tx1"/>
              </a:solidFill>
            </a:rPr>
            <a:t>Action</a:t>
          </a:r>
          <a:r>
            <a:rPr lang="en-US" sz="2000" b="1" dirty="0"/>
            <a:t> </a:t>
          </a:r>
          <a:r>
            <a:rPr lang="en-US" sz="1400" b="1" dirty="0">
              <a:solidFill>
                <a:schemeClr val="tx1"/>
              </a:solidFill>
            </a:rPr>
            <a:t>Plan</a:t>
          </a:r>
          <a:endParaRPr lang="en-US" sz="2000" b="1" dirty="0">
            <a:solidFill>
              <a:schemeClr val="tx1"/>
            </a:solidFill>
          </a:endParaRPr>
        </a:p>
      </dgm:t>
    </dgm:pt>
    <dgm:pt modelId="{BF26BA1E-AD48-4B8E-AF7E-A79D64DDB3D5}" type="parTrans" cxnId="{12DCE6B1-7D8C-4B28-BC59-05C253144FEE}">
      <dgm:prSet/>
      <dgm:spPr/>
      <dgm:t>
        <a:bodyPr/>
        <a:lstStyle/>
        <a:p>
          <a:endParaRPr lang="en-US"/>
        </a:p>
      </dgm:t>
    </dgm:pt>
    <dgm:pt modelId="{A1CAC203-8685-4AC5-BB1D-ECA8C9573CBC}" type="sibTrans" cxnId="{12DCE6B1-7D8C-4B28-BC59-05C253144FEE}">
      <dgm:prSet phldrT="8"/>
      <dgm:spPr/>
      <dgm:t>
        <a:bodyPr/>
        <a:lstStyle/>
        <a:p>
          <a:endParaRPr lang="en-US"/>
        </a:p>
      </dgm:t>
    </dgm:pt>
    <dgm:pt modelId="{9E24A3B0-25C7-4810-97CC-EB335DEDDB3A}">
      <dgm:prSet phldrT="[Text]" custT="1"/>
      <dgm:spPr/>
      <dgm:t>
        <a:bodyPr lIns="91440" tIns="0" rIns="0" bIns="0" anchor="ctr" anchorCtr="0"/>
        <a:lstStyle/>
        <a:p>
          <a:pPr marL="0" indent="0">
            <a:spcAft>
              <a:spcPts val="0"/>
            </a:spcAft>
            <a:buNone/>
          </a:pPr>
          <a:r>
            <a:rPr lang="en-US" sz="1050" dirty="0"/>
            <a:t>Submit  Action Plan to HUD for Approval and WAIT……</a:t>
          </a:r>
        </a:p>
      </dgm:t>
    </dgm:pt>
    <dgm:pt modelId="{D6340D3C-71B1-43D3-B5B6-00D3E7C06C68}" type="parTrans" cxnId="{A422ED88-D117-47C4-A5D7-55F3CB06E6F4}">
      <dgm:prSet/>
      <dgm:spPr/>
      <dgm:t>
        <a:bodyPr/>
        <a:lstStyle/>
        <a:p>
          <a:endParaRPr lang="en-US"/>
        </a:p>
      </dgm:t>
    </dgm:pt>
    <dgm:pt modelId="{C075DDF4-4741-48CD-8992-950C92C7FFCA}" type="sibTrans" cxnId="{A422ED88-D117-47C4-A5D7-55F3CB06E6F4}">
      <dgm:prSet/>
      <dgm:spPr/>
      <dgm:t>
        <a:bodyPr/>
        <a:lstStyle/>
        <a:p>
          <a:endParaRPr lang="en-US"/>
        </a:p>
      </dgm:t>
    </dgm:pt>
    <dgm:pt modelId="{A5D689CC-C0B9-4CDB-B95F-E91FDD794205}">
      <dgm:prSet phldrT="[Text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tIns="0" rIns="0" bIns="0"/>
        <a:lstStyle/>
        <a:p>
          <a:pPr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HUD</a:t>
          </a:r>
          <a:r>
            <a:rPr lang="en-US" sz="2000" b="1" dirty="0"/>
            <a:t> </a:t>
          </a:r>
          <a:r>
            <a:rPr lang="en-US" sz="1400" b="1" dirty="0">
              <a:solidFill>
                <a:schemeClr val="tx1"/>
              </a:solidFill>
            </a:rPr>
            <a:t>Approval</a:t>
          </a:r>
          <a:endParaRPr lang="en-US" sz="2000" b="1" dirty="0">
            <a:solidFill>
              <a:schemeClr val="tx1"/>
            </a:solidFill>
          </a:endParaRPr>
        </a:p>
      </dgm:t>
    </dgm:pt>
    <dgm:pt modelId="{D40D8158-3380-472A-ADE0-52FBC56AF00C}" type="parTrans" cxnId="{0AD1461C-520D-4219-8E16-D4A6405233DA}">
      <dgm:prSet/>
      <dgm:spPr/>
      <dgm:t>
        <a:bodyPr/>
        <a:lstStyle/>
        <a:p>
          <a:endParaRPr lang="en-US"/>
        </a:p>
      </dgm:t>
    </dgm:pt>
    <dgm:pt modelId="{5593890F-0FAC-41B9-9A94-AE9EBDA0DAF4}" type="sibTrans" cxnId="{0AD1461C-520D-4219-8E16-D4A6405233DA}">
      <dgm:prSet phldrT="9"/>
      <dgm:spPr/>
      <dgm:t>
        <a:bodyPr/>
        <a:lstStyle/>
        <a:p>
          <a:endParaRPr lang="en-US"/>
        </a:p>
      </dgm:t>
    </dgm:pt>
    <dgm:pt modelId="{D4B3E0D9-5295-4C57-BDC2-4E4E9BB5CDB1}">
      <dgm:prSet phldrT="[Text]" custT="1"/>
      <dgm:spPr/>
      <dgm:t>
        <a:bodyPr lIns="91440" tIns="0" rIns="0" bIns="0" anchor="ctr" anchorCtr="0"/>
        <a:lstStyle/>
        <a:p>
          <a:pPr marL="0" indent="0">
            <a:lnSpc>
              <a:spcPct val="100000"/>
            </a:lnSpc>
            <a:spcAft>
              <a:spcPts val="0"/>
            </a:spcAft>
            <a:buNone/>
          </a:pPr>
          <a:r>
            <a:rPr lang="en-US" sz="1000" dirty="0"/>
            <a:t>Citizens Advisory Committee (CAC) meets to develop funding recommendations</a:t>
          </a:r>
        </a:p>
      </dgm:t>
    </dgm:pt>
    <dgm:pt modelId="{CADF728C-0EF0-4973-AAA3-832EBB01E301}" type="parTrans" cxnId="{15EEA151-A81F-416E-A2C7-871C4095DDC5}">
      <dgm:prSet/>
      <dgm:spPr/>
      <dgm:t>
        <a:bodyPr/>
        <a:lstStyle/>
        <a:p>
          <a:endParaRPr lang="en-US"/>
        </a:p>
      </dgm:t>
    </dgm:pt>
    <dgm:pt modelId="{E266DEFA-A908-4B3C-B3C3-796F84D61EAB}" type="sibTrans" cxnId="{15EEA151-A81F-416E-A2C7-871C4095DDC5}">
      <dgm:prSet/>
      <dgm:spPr/>
      <dgm:t>
        <a:bodyPr/>
        <a:lstStyle/>
        <a:p>
          <a:endParaRPr lang="en-US"/>
        </a:p>
      </dgm:t>
    </dgm:pt>
    <dgm:pt modelId="{E75EA6C8-66DB-4F41-A498-E67B61C2E2CC}">
      <dgm:prSet phldrT="[Text]" custT="1"/>
      <dgm:spPr/>
      <dgm:t>
        <a:bodyPr lIns="91440" tIns="0" rIns="0" bIns="0" anchor="ctr" anchorCtr="0"/>
        <a:lstStyle/>
        <a:p>
          <a:pPr marL="0" indent="0">
            <a:lnSpc>
              <a:spcPct val="100000"/>
            </a:lnSpc>
            <a:spcAft>
              <a:spcPts val="0"/>
            </a:spcAft>
            <a:buNone/>
          </a:pPr>
          <a:r>
            <a:rPr lang="en-US" sz="800" dirty="0"/>
            <a:t>Representative(s) from agencies who submitted a Summary Page are required to present to the Citizens Advisory Committee at one of two Public Hearings.</a:t>
          </a:r>
          <a:endParaRPr lang="en-US" sz="800" b="1" dirty="0"/>
        </a:p>
      </dgm:t>
    </dgm:pt>
    <dgm:pt modelId="{55F6CB8D-B446-4489-A120-5C08B2D4C4E1}" type="parTrans" cxnId="{FDD74733-C9EA-4ACC-A4E1-E163A345F713}">
      <dgm:prSet/>
      <dgm:spPr/>
      <dgm:t>
        <a:bodyPr/>
        <a:lstStyle/>
        <a:p>
          <a:endParaRPr lang="en-US"/>
        </a:p>
      </dgm:t>
    </dgm:pt>
    <dgm:pt modelId="{E9CD4217-1302-4348-A55E-E7866BACD95C}" type="sibTrans" cxnId="{FDD74733-C9EA-4ACC-A4E1-E163A345F713}">
      <dgm:prSet/>
      <dgm:spPr/>
      <dgm:t>
        <a:bodyPr/>
        <a:lstStyle/>
        <a:p>
          <a:endParaRPr lang="en-US"/>
        </a:p>
      </dgm:t>
    </dgm:pt>
    <dgm:pt modelId="{3B455A34-8518-46AC-ACD1-6DD2C0785AB3}">
      <dgm:prSet phldrT="[Text]" custT="1"/>
      <dgm:spPr/>
      <dgm:t>
        <a:bodyPr lIns="91440" tIns="0" rIns="0" bIns="0" anchor="ctr" anchorCtr="0"/>
        <a:lstStyle/>
        <a:p>
          <a:pPr marL="0" indent="0">
            <a:spcAft>
              <a:spcPts val="0"/>
            </a:spcAft>
            <a:buNone/>
          </a:pPr>
          <a:r>
            <a:rPr lang="en-US" sz="1000" dirty="0"/>
            <a:t>Indicates intent to apply for CDBG Funding with a brief overview of activity</a:t>
          </a:r>
          <a:endParaRPr lang="en-US" sz="1000" b="1" dirty="0"/>
        </a:p>
      </dgm:t>
    </dgm:pt>
    <dgm:pt modelId="{B4D74077-5399-48D3-8B40-F45BAE6B4713}" type="parTrans" cxnId="{21B4812A-6743-4985-B78C-AC0BE05BFB27}">
      <dgm:prSet/>
      <dgm:spPr/>
      <dgm:t>
        <a:bodyPr/>
        <a:lstStyle/>
        <a:p>
          <a:endParaRPr lang="en-US"/>
        </a:p>
      </dgm:t>
    </dgm:pt>
    <dgm:pt modelId="{7F405E41-6824-41BC-860C-2DDE37CBEC0F}" type="sibTrans" cxnId="{21B4812A-6743-4985-B78C-AC0BE05BFB27}">
      <dgm:prSet/>
      <dgm:spPr/>
      <dgm:t>
        <a:bodyPr/>
        <a:lstStyle/>
        <a:p>
          <a:endParaRPr lang="en-US"/>
        </a:p>
      </dgm:t>
    </dgm:pt>
    <dgm:pt modelId="{3BBE2B3F-8153-45CD-A1F2-20C287E5AC71}">
      <dgm:prSet phldrT="[Text]" custT="1"/>
      <dgm:spPr/>
      <dgm:t>
        <a:bodyPr lIns="91440" tIns="0" rIns="0" bIns="0" anchor="ctr" anchorCtr="0"/>
        <a:lstStyle/>
        <a:p>
          <a:pPr marL="0" indent="0">
            <a:spcAft>
              <a:spcPts val="0"/>
            </a:spcAft>
            <a:buNone/>
          </a:pPr>
          <a:r>
            <a:rPr lang="en-US" sz="1000" dirty="0"/>
            <a:t>Schedule Appointments to meet with agencies who have questions</a:t>
          </a:r>
          <a:endParaRPr lang="en-US" sz="1000" b="1" dirty="0"/>
        </a:p>
      </dgm:t>
    </dgm:pt>
    <dgm:pt modelId="{8FD85CD6-4F85-4FB8-AEA6-F7DAE5D010A9}" type="parTrans" cxnId="{806817FD-26AD-4F17-8CF6-67731C4EBB9B}">
      <dgm:prSet/>
      <dgm:spPr/>
      <dgm:t>
        <a:bodyPr/>
        <a:lstStyle/>
        <a:p>
          <a:endParaRPr lang="en-US"/>
        </a:p>
      </dgm:t>
    </dgm:pt>
    <dgm:pt modelId="{8C55CAC4-791E-4808-B6D8-3BA5D1CF251D}" type="sibTrans" cxnId="{806817FD-26AD-4F17-8CF6-67731C4EBB9B}">
      <dgm:prSet/>
      <dgm:spPr/>
      <dgm:t>
        <a:bodyPr/>
        <a:lstStyle/>
        <a:p>
          <a:endParaRPr lang="en-US"/>
        </a:p>
      </dgm:t>
    </dgm:pt>
    <dgm:pt modelId="{A8F4BBD6-DD28-474F-B6B1-98EE2424F840}">
      <dgm:prSet phldrT="[Text]" custT="1"/>
      <dgm:spPr/>
      <dgm:t>
        <a:bodyPr lIns="91440" tIns="0" rIns="0" bIns="0" anchor="ctr" anchorCtr="0"/>
        <a:lstStyle/>
        <a:p>
          <a:pPr marL="0" indent="0">
            <a:spcAft>
              <a:spcPts val="0"/>
            </a:spcAft>
            <a:buNone/>
          </a:pPr>
          <a:r>
            <a:rPr lang="en-US" sz="1000" dirty="0"/>
            <a:t>Email, Website Announcement, Foundations Spread Word</a:t>
          </a:r>
          <a:endParaRPr lang="en-US" sz="1000" b="1" dirty="0"/>
        </a:p>
      </dgm:t>
    </dgm:pt>
    <dgm:pt modelId="{A05D4A94-9A55-454F-8044-BFA60664C48D}" type="parTrans" cxnId="{3A28F3FB-3BCC-45F3-87DC-D88BE142A0CE}">
      <dgm:prSet/>
      <dgm:spPr/>
      <dgm:t>
        <a:bodyPr/>
        <a:lstStyle/>
        <a:p>
          <a:endParaRPr lang="en-US"/>
        </a:p>
      </dgm:t>
    </dgm:pt>
    <dgm:pt modelId="{0940DE73-AA51-4B91-A854-24AA83BE81A6}" type="sibTrans" cxnId="{3A28F3FB-3BCC-45F3-87DC-D88BE142A0CE}">
      <dgm:prSet/>
      <dgm:spPr/>
      <dgm:t>
        <a:bodyPr/>
        <a:lstStyle/>
        <a:p>
          <a:endParaRPr lang="en-US"/>
        </a:p>
      </dgm:t>
    </dgm:pt>
    <dgm:pt modelId="{39228E93-E7A3-4224-833B-8E5B79D9EBE6}">
      <dgm:prSet phldrT="[Text]" custT="1"/>
      <dgm:spPr/>
      <dgm:t>
        <a:bodyPr lIns="91440" tIns="0" rIns="0" bIns="0" anchor="ctr" anchorCtr="0"/>
        <a:lstStyle/>
        <a:p>
          <a:pPr marL="91440" indent="-9144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800" dirty="0"/>
            <a:t>CAC Recommendations presented to Finance for Approval</a:t>
          </a:r>
          <a:endParaRPr lang="en-US" sz="800" b="1" dirty="0"/>
        </a:p>
      </dgm:t>
    </dgm:pt>
    <dgm:pt modelId="{8529A450-9F8A-459B-A400-5DB5661B9BE2}" type="parTrans" cxnId="{D85CD71D-D826-4487-AF6F-0404935D4BA2}">
      <dgm:prSet/>
      <dgm:spPr/>
      <dgm:t>
        <a:bodyPr/>
        <a:lstStyle/>
        <a:p>
          <a:endParaRPr lang="en-US"/>
        </a:p>
      </dgm:t>
    </dgm:pt>
    <dgm:pt modelId="{51FD883D-1930-49D5-8B03-1AB5D77E672C}" type="sibTrans" cxnId="{D85CD71D-D826-4487-AF6F-0404935D4BA2}">
      <dgm:prSet/>
      <dgm:spPr/>
      <dgm:t>
        <a:bodyPr/>
        <a:lstStyle/>
        <a:p>
          <a:endParaRPr lang="en-US"/>
        </a:p>
      </dgm:t>
    </dgm:pt>
    <dgm:pt modelId="{0FDDF040-DCE2-496F-9E4B-4E22325CB515}">
      <dgm:prSet phldrT="[Text]" custT="1"/>
      <dgm:spPr/>
      <dgm:t>
        <a:bodyPr lIns="91440" tIns="0" rIns="0" bIns="0" anchor="ctr" anchorCtr="0"/>
        <a:lstStyle/>
        <a:p>
          <a:pPr marL="91440" indent="-9144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800" dirty="0"/>
            <a:t>CAC Recommendations presented to Council for Approval</a:t>
          </a:r>
          <a:endParaRPr lang="en-US" sz="800" b="1" dirty="0"/>
        </a:p>
      </dgm:t>
    </dgm:pt>
    <dgm:pt modelId="{9FFC3353-67F2-4F5C-B25C-E8C1C268BAF2}" type="parTrans" cxnId="{5FA1A722-C2A3-4792-844A-5DB0BD867BB1}">
      <dgm:prSet/>
      <dgm:spPr/>
      <dgm:t>
        <a:bodyPr/>
        <a:lstStyle/>
        <a:p>
          <a:endParaRPr lang="en-US"/>
        </a:p>
      </dgm:t>
    </dgm:pt>
    <dgm:pt modelId="{A0ADFC32-0D98-459C-8CFF-739BFB8BF4D0}" type="sibTrans" cxnId="{5FA1A722-C2A3-4792-844A-5DB0BD867BB1}">
      <dgm:prSet/>
      <dgm:spPr/>
      <dgm:t>
        <a:bodyPr/>
        <a:lstStyle/>
        <a:p>
          <a:endParaRPr lang="en-US"/>
        </a:p>
      </dgm:t>
    </dgm:pt>
    <dgm:pt modelId="{6060F654-BE6A-47AD-93FA-68A5BD4D277B}">
      <dgm:prSet phldrT="[Text]" custT="1"/>
      <dgm:spPr/>
      <dgm:t>
        <a:bodyPr lIns="91440" tIns="0" rIns="0" bIns="0"/>
        <a:lstStyle/>
        <a:p>
          <a:pPr marL="0" indent="0">
            <a:lnSpc>
              <a:spcPct val="100000"/>
            </a:lnSpc>
            <a:spcAft>
              <a:spcPts val="0"/>
            </a:spcAft>
            <a:buNone/>
          </a:pPr>
          <a:r>
            <a:rPr lang="en-US" sz="1000" b="0" dirty="0"/>
            <a:t>Receive Approval on Action Plan from HUD</a:t>
          </a:r>
        </a:p>
      </dgm:t>
    </dgm:pt>
    <dgm:pt modelId="{B16993A1-4A9C-455E-87FE-90A567BFC335}" type="parTrans" cxnId="{5FEBA0E4-7F81-444E-AC0E-4CA4433F1F3C}">
      <dgm:prSet/>
      <dgm:spPr/>
      <dgm:t>
        <a:bodyPr/>
        <a:lstStyle/>
        <a:p>
          <a:endParaRPr lang="en-US"/>
        </a:p>
      </dgm:t>
    </dgm:pt>
    <dgm:pt modelId="{6A1484CA-4805-48B8-B7E1-586862BE26E4}" type="sibTrans" cxnId="{5FEBA0E4-7F81-444E-AC0E-4CA4433F1F3C}">
      <dgm:prSet/>
      <dgm:spPr/>
      <dgm:t>
        <a:bodyPr/>
        <a:lstStyle/>
        <a:p>
          <a:endParaRPr lang="en-US"/>
        </a:p>
      </dgm:t>
    </dgm:pt>
    <dgm:pt modelId="{8C14A10D-627C-41A8-B98C-6C72736A3AE5}">
      <dgm:prSet custT="1"/>
      <dgm:spPr/>
      <dgm:t>
        <a:bodyPr lIns="91440" tIns="0" rIns="0" bIns="0"/>
        <a:lstStyle/>
        <a:p>
          <a:pPr marL="0" indent="0">
            <a:lnSpc>
              <a:spcPct val="100000"/>
            </a:lnSpc>
            <a:spcAft>
              <a:spcPts val="0"/>
            </a:spcAft>
            <a:buNone/>
          </a:pPr>
          <a:r>
            <a:rPr lang="en-US" sz="1000" dirty="0"/>
            <a:t>Interested parties required to submit their application by deadline</a:t>
          </a:r>
        </a:p>
      </dgm:t>
    </dgm:pt>
    <dgm:pt modelId="{8836284F-E9C4-4CCF-BC04-7532CE4E28A7}" type="parTrans" cxnId="{D47D4C27-6A8F-4EC8-B499-73C447D90667}">
      <dgm:prSet/>
      <dgm:spPr/>
      <dgm:t>
        <a:bodyPr/>
        <a:lstStyle/>
        <a:p>
          <a:endParaRPr lang="en-US"/>
        </a:p>
      </dgm:t>
    </dgm:pt>
    <dgm:pt modelId="{56557C36-B9E5-4242-9005-4D3D7F3286F3}" type="sibTrans" cxnId="{D47D4C27-6A8F-4EC8-B499-73C447D90667}">
      <dgm:prSet/>
      <dgm:spPr/>
      <dgm:t>
        <a:bodyPr/>
        <a:lstStyle/>
        <a:p>
          <a:endParaRPr lang="en-US"/>
        </a:p>
      </dgm:t>
    </dgm:pt>
    <dgm:pt modelId="{476C5419-F4CC-4118-B3BC-B9C67EB19FAF}" type="pres">
      <dgm:prSet presAssocID="{CD118348-0444-414C-A97B-66537F88A141}" presName="Name0" presStyleCnt="0">
        <dgm:presLayoutVars>
          <dgm:dir/>
          <dgm:animLvl val="lvl"/>
          <dgm:resizeHandles val="exact"/>
        </dgm:presLayoutVars>
      </dgm:prSet>
      <dgm:spPr/>
    </dgm:pt>
    <dgm:pt modelId="{A830C792-D84B-4993-AAFC-7FE3CF456794}" type="pres">
      <dgm:prSet presAssocID="{A6DDBC60-D504-44EC-8953-5E12286FEA24}" presName="linNode" presStyleCnt="0"/>
      <dgm:spPr/>
    </dgm:pt>
    <dgm:pt modelId="{8EFEBCFE-15CF-4CC1-8EAD-71A6DAC7D4EB}" type="pres">
      <dgm:prSet presAssocID="{A6DDBC60-D504-44EC-8953-5E12286FEA24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9E16F3E7-51FC-44D9-8D5E-3BEC4FBEE330}" type="pres">
      <dgm:prSet presAssocID="{A6DDBC60-D504-44EC-8953-5E12286FEA24}" presName="descendantText" presStyleLbl="alignAccFollowNode1" presStyleIdx="0" presStyleCnt="9">
        <dgm:presLayoutVars>
          <dgm:bulletEnabled val="1"/>
        </dgm:presLayoutVars>
      </dgm:prSet>
      <dgm:spPr/>
    </dgm:pt>
    <dgm:pt modelId="{880BFAAC-45AA-4618-99E5-C776DB3A5D6E}" type="pres">
      <dgm:prSet presAssocID="{7690D8C5-58A2-487E-B6D4-A56BC2F67C29}" presName="sp" presStyleCnt="0"/>
      <dgm:spPr/>
    </dgm:pt>
    <dgm:pt modelId="{2B75C521-69AF-4D72-9F91-B7177A9CB981}" type="pres">
      <dgm:prSet presAssocID="{B3A51CF0-5F10-48FA-A3FD-1E2AC9883A6D}" presName="linNode" presStyleCnt="0"/>
      <dgm:spPr/>
    </dgm:pt>
    <dgm:pt modelId="{D0B99DC7-C1EB-4400-9A12-034A1A3B8D31}" type="pres">
      <dgm:prSet presAssocID="{B3A51CF0-5F10-48FA-A3FD-1E2AC9883A6D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3D27606A-A1D1-4DB7-80E5-1DE1B5122491}" type="pres">
      <dgm:prSet presAssocID="{B3A51CF0-5F10-48FA-A3FD-1E2AC9883A6D}" presName="descendantText" presStyleLbl="alignAccFollowNode1" presStyleIdx="1" presStyleCnt="9">
        <dgm:presLayoutVars>
          <dgm:bulletEnabled val="1"/>
        </dgm:presLayoutVars>
      </dgm:prSet>
      <dgm:spPr/>
    </dgm:pt>
    <dgm:pt modelId="{88C47D1F-0D71-4163-891A-664E64155029}" type="pres">
      <dgm:prSet presAssocID="{C4F67AB3-6CB0-4D28-85AF-265AC71E7157}" presName="sp" presStyleCnt="0"/>
      <dgm:spPr/>
    </dgm:pt>
    <dgm:pt modelId="{2E1C3518-DF48-4EE5-B70F-55D5826C2BCE}" type="pres">
      <dgm:prSet presAssocID="{058E5A5B-86D0-4A99-9127-6BB95111588B}" presName="linNode" presStyleCnt="0"/>
      <dgm:spPr/>
    </dgm:pt>
    <dgm:pt modelId="{34FA721D-7F76-41B1-AABB-176A3D951BF2}" type="pres">
      <dgm:prSet presAssocID="{058E5A5B-86D0-4A99-9127-6BB95111588B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29DE4C22-8C76-4462-A2F3-9DBA3A38642C}" type="pres">
      <dgm:prSet presAssocID="{058E5A5B-86D0-4A99-9127-6BB95111588B}" presName="descendantText" presStyleLbl="alignAccFollowNode1" presStyleIdx="2" presStyleCnt="9">
        <dgm:presLayoutVars>
          <dgm:bulletEnabled val="1"/>
        </dgm:presLayoutVars>
      </dgm:prSet>
      <dgm:spPr/>
    </dgm:pt>
    <dgm:pt modelId="{F3492B81-92D9-4027-B9CA-A3362F002311}" type="pres">
      <dgm:prSet presAssocID="{45967D99-E557-4DC3-90E9-CBE2E15DFEF2}" presName="sp" presStyleCnt="0"/>
      <dgm:spPr/>
    </dgm:pt>
    <dgm:pt modelId="{FE91F3F5-81E0-463D-8857-3CF341F7A7E5}" type="pres">
      <dgm:prSet presAssocID="{ACA4FAB0-BE68-4F68-ACA3-2DD77E6B4E74}" presName="linNode" presStyleCnt="0"/>
      <dgm:spPr/>
    </dgm:pt>
    <dgm:pt modelId="{BF87AEEB-E13B-4943-AE0A-F48F5C942973}" type="pres">
      <dgm:prSet presAssocID="{ACA4FAB0-BE68-4F68-ACA3-2DD77E6B4E74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B19BE4BF-72A8-44B9-B67B-29B446CBDFC2}" type="pres">
      <dgm:prSet presAssocID="{ACA4FAB0-BE68-4F68-ACA3-2DD77E6B4E74}" presName="descendantText" presStyleLbl="alignAccFollowNode1" presStyleIdx="3" presStyleCnt="9">
        <dgm:presLayoutVars>
          <dgm:bulletEnabled val="1"/>
        </dgm:presLayoutVars>
      </dgm:prSet>
      <dgm:spPr/>
    </dgm:pt>
    <dgm:pt modelId="{29312037-3D16-4D13-B636-516E363A9CFB}" type="pres">
      <dgm:prSet presAssocID="{D1A17095-CC27-45A4-AA50-4B8B65AABE19}" presName="sp" presStyleCnt="0"/>
      <dgm:spPr/>
    </dgm:pt>
    <dgm:pt modelId="{5B2425AF-0131-4521-82D8-D89C8C7DD8E6}" type="pres">
      <dgm:prSet presAssocID="{D571A25D-30F0-4700-B6EE-2334CF183A67}" presName="linNode" presStyleCnt="0"/>
      <dgm:spPr/>
    </dgm:pt>
    <dgm:pt modelId="{72A3D083-10A1-4493-B6EE-068ED7CA97F3}" type="pres">
      <dgm:prSet presAssocID="{D571A25D-30F0-4700-B6EE-2334CF183A67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5AA53689-2D61-4C82-820D-2528F3837A32}" type="pres">
      <dgm:prSet presAssocID="{D571A25D-30F0-4700-B6EE-2334CF183A67}" presName="descendantText" presStyleLbl="alignAccFollowNode1" presStyleIdx="4" presStyleCnt="9">
        <dgm:presLayoutVars>
          <dgm:bulletEnabled val="1"/>
        </dgm:presLayoutVars>
      </dgm:prSet>
      <dgm:spPr/>
    </dgm:pt>
    <dgm:pt modelId="{CA62AA68-6D47-402A-92D2-53033C6F9D72}" type="pres">
      <dgm:prSet presAssocID="{4C2887C8-7535-4960-A176-E1A7849271D0}" presName="sp" presStyleCnt="0"/>
      <dgm:spPr/>
    </dgm:pt>
    <dgm:pt modelId="{C4357EFE-42FA-4DA7-869F-FD02C27B6E7B}" type="pres">
      <dgm:prSet presAssocID="{7D288484-86A7-4FE6-95E9-46416FA385C7}" presName="linNode" presStyleCnt="0"/>
      <dgm:spPr/>
    </dgm:pt>
    <dgm:pt modelId="{A9094457-C4B9-45D6-984C-3463C9EA46A3}" type="pres">
      <dgm:prSet presAssocID="{7D288484-86A7-4FE6-95E9-46416FA385C7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DD7539BB-265E-4B4D-AB5A-6E86EC6C46D8}" type="pres">
      <dgm:prSet presAssocID="{7D288484-86A7-4FE6-95E9-46416FA385C7}" presName="descendantText" presStyleLbl="alignAccFollowNode1" presStyleIdx="5" presStyleCnt="9">
        <dgm:presLayoutVars>
          <dgm:bulletEnabled val="1"/>
        </dgm:presLayoutVars>
      </dgm:prSet>
      <dgm:spPr/>
    </dgm:pt>
    <dgm:pt modelId="{9A24F654-1CCA-4DE9-B98A-CEC60DD17CF9}" type="pres">
      <dgm:prSet presAssocID="{F1628A45-13BD-4E00-92EF-0CC19A4DDA47}" presName="sp" presStyleCnt="0"/>
      <dgm:spPr/>
    </dgm:pt>
    <dgm:pt modelId="{9664C049-3FCE-44A6-823F-CD610C867C0E}" type="pres">
      <dgm:prSet presAssocID="{4497FFEB-B44B-45CC-BE05-8E5E6BF0B312}" presName="linNode" presStyleCnt="0"/>
      <dgm:spPr/>
    </dgm:pt>
    <dgm:pt modelId="{E65F92B1-915B-44AC-9A46-3BADADDB3D68}" type="pres">
      <dgm:prSet presAssocID="{4497FFEB-B44B-45CC-BE05-8E5E6BF0B312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0D987998-3912-44F9-80EB-14300771CAA2}" type="pres">
      <dgm:prSet presAssocID="{4497FFEB-B44B-45CC-BE05-8E5E6BF0B312}" presName="descendantText" presStyleLbl="alignAccFollowNode1" presStyleIdx="6" presStyleCnt="9">
        <dgm:presLayoutVars>
          <dgm:bulletEnabled val="1"/>
        </dgm:presLayoutVars>
      </dgm:prSet>
      <dgm:spPr/>
    </dgm:pt>
    <dgm:pt modelId="{1EBA9F25-D291-4E2E-9C5B-66013CA77F78}" type="pres">
      <dgm:prSet presAssocID="{8608125B-0E0B-4547-929C-C90C1AC9C6A4}" presName="sp" presStyleCnt="0"/>
      <dgm:spPr/>
    </dgm:pt>
    <dgm:pt modelId="{6D898756-9804-454C-9933-DBE2CB8A522A}" type="pres">
      <dgm:prSet presAssocID="{2DCD687F-3E7D-46D7-99C6-6F31DD972CA1}" presName="linNode" presStyleCnt="0"/>
      <dgm:spPr/>
    </dgm:pt>
    <dgm:pt modelId="{A818CDA9-5321-4FF8-9415-49437BD0A2D8}" type="pres">
      <dgm:prSet presAssocID="{2DCD687F-3E7D-46D7-99C6-6F31DD972CA1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D195EA5E-6C01-400D-A3B4-8F2D29BF5039}" type="pres">
      <dgm:prSet presAssocID="{2DCD687F-3E7D-46D7-99C6-6F31DD972CA1}" presName="descendantText" presStyleLbl="alignAccFollowNode1" presStyleIdx="7" presStyleCnt="9">
        <dgm:presLayoutVars>
          <dgm:bulletEnabled val="1"/>
        </dgm:presLayoutVars>
      </dgm:prSet>
      <dgm:spPr/>
    </dgm:pt>
    <dgm:pt modelId="{39AF2317-B6C1-4EAA-8408-2527A6B01C3E}" type="pres">
      <dgm:prSet presAssocID="{A1CAC203-8685-4AC5-BB1D-ECA8C9573CBC}" presName="sp" presStyleCnt="0"/>
      <dgm:spPr/>
    </dgm:pt>
    <dgm:pt modelId="{96632ADD-6F55-4E43-9F39-6561E12CDF8A}" type="pres">
      <dgm:prSet presAssocID="{A5D689CC-C0B9-4CDB-B95F-E91FDD794205}" presName="linNode" presStyleCnt="0"/>
      <dgm:spPr/>
    </dgm:pt>
    <dgm:pt modelId="{B46DBCBF-15C0-4034-8598-F95BD19B32DE}" type="pres">
      <dgm:prSet presAssocID="{A5D689CC-C0B9-4CDB-B95F-E91FDD794205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12633ACB-A6E7-4C74-8639-FBCFB7D9A48D}" type="pres">
      <dgm:prSet presAssocID="{A5D689CC-C0B9-4CDB-B95F-E91FDD794205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B8231206-71D8-42B4-95BD-30B84E2DB2F9}" type="presOf" srcId="{3B455A34-8518-46AC-ACD1-6DD2C0785AB3}" destId="{29DE4C22-8C76-4462-A2F3-9DBA3A38642C}" srcOrd="0" destOrd="0" presId="urn:microsoft.com/office/officeart/2005/8/layout/vList5"/>
    <dgm:cxn modelId="{2F76D007-5336-465B-98E7-34C52F7D18E7}" type="presOf" srcId="{8C14A10D-627C-41A8-B98C-6C72736A3AE5}" destId="{5AA53689-2D61-4C82-820D-2528F3837A32}" srcOrd="0" destOrd="0" presId="urn:microsoft.com/office/officeart/2005/8/layout/vList5"/>
    <dgm:cxn modelId="{0AD1461C-520D-4219-8E16-D4A6405233DA}" srcId="{CD118348-0444-414C-A97B-66537F88A141}" destId="{A5D689CC-C0B9-4CDB-B95F-E91FDD794205}" srcOrd="8" destOrd="0" parTransId="{D40D8158-3380-472A-ADE0-52FBC56AF00C}" sibTransId="{5593890F-0FAC-41B9-9A94-AE9EBDA0DAF4}"/>
    <dgm:cxn modelId="{D85CD71D-D826-4487-AF6F-0404935D4BA2}" srcId="{4497FFEB-B44B-45CC-BE05-8E5E6BF0B312}" destId="{39228E93-E7A3-4224-833B-8E5B79D9EBE6}" srcOrd="0" destOrd="0" parTransId="{8529A450-9F8A-459B-A400-5DB5661B9BE2}" sibTransId="{51FD883D-1930-49D5-8B03-1AB5D77E672C}"/>
    <dgm:cxn modelId="{5FA1A722-C2A3-4792-844A-5DB0BD867BB1}" srcId="{4497FFEB-B44B-45CC-BE05-8E5E6BF0B312}" destId="{0FDDF040-DCE2-496F-9E4B-4E22325CB515}" srcOrd="1" destOrd="0" parTransId="{9FFC3353-67F2-4F5C-B25C-E8C1C268BAF2}" sibTransId="{A0ADFC32-0D98-459C-8CFF-739BFB8BF4D0}"/>
    <dgm:cxn modelId="{D47D4C27-6A8F-4EC8-B499-73C447D90667}" srcId="{D571A25D-30F0-4700-B6EE-2334CF183A67}" destId="{8C14A10D-627C-41A8-B98C-6C72736A3AE5}" srcOrd="0" destOrd="0" parTransId="{8836284F-E9C4-4CCF-BC04-7532CE4E28A7}" sibTransId="{56557C36-B9E5-4242-9005-4D3D7F3286F3}"/>
    <dgm:cxn modelId="{21B4812A-6743-4985-B78C-AC0BE05BFB27}" srcId="{058E5A5B-86D0-4A99-9127-6BB95111588B}" destId="{3B455A34-8518-46AC-ACD1-6DD2C0785AB3}" srcOrd="0" destOrd="0" parTransId="{B4D74077-5399-48D3-8B40-F45BAE6B4713}" sibTransId="{7F405E41-6824-41BC-860C-2DDE37CBEC0F}"/>
    <dgm:cxn modelId="{FDD74733-C9EA-4ACC-A4E1-E163A345F713}" srcId="{ACA4FAB0-BE68-4F68-ACA3-2DD77E6B4E74}" destId="{E75EA6C8-66DB-4F41-A498-E67B61C2E2CC}" srcOrd="0" destOrd="0" parTransId="{55F6CB8D-B446-4489-A120-5C08B2D4C4E1}" sibTransId="{E9CD4217-1302-4348-A55E-E7866BACD95C}"/>
    <dgm:cxn modelId="{D512F35F-4E7E-471F-8509-E96EB09FE76B}" type="presOf" srcId="{CD118348-0444-414C-A97B-66537F88A141}" destId="{476C5419-F4CC-4118-B3BC-B9C67EB19FAF}" srcOrd="0" destOrd="0" presId="urn:microsoft.com/office/officeart/2005/8/layout/vList5"/>
    <dgm:cxn modelId="{A1AD1248-69D5-4205-933C-B860102CF1B2}" type="presOf" srcId="{ACA4FAB0-BE68-4F68-ACA3-2DD77E6B4E74}" destId="{BF87AEEB-E13B-4943-AE0A-F48F5C942973}" srcOrd="0" destOrd="0" presId="urn:microsoft.com/office/officeart/2005/8/layout/vList5"/>
    <dgm:cxn modelId="{C801574B-285D-4676-8D13-B2BF1DEC84FE}" type="presOf" srcId="{3BBE2B3F-8153-45CD-A1F2-20C287E5AC71}" destId="{3D27606A-A1D1-4DB7-80E5-1DE1B5122491}" srcOrd="0" destOrd="0" presId="urn:microsoft.com/office/officeart/2005/8/layout/vList5"/>
    <dgm:cxn modelId="{B7F3B14D-26BF-4B57-B239-1C0523AB7B95}" srcId="{CD118348-0444-414C-A97B-66537F88A141}" destId="{D571A25D-30F0-4700-B6EE-2334CF183A67}" srcOrd="4" destOrd="0" parTransId="{A79AB38F-2AD3-4769-9B73-64626D05E521}" sibTransId="{4C2887C8-7535-4960-A176-E1A7849271D0}"/>
    <dgm:cxn modelId="{15EEA151-A81F-416E-A2C7-871C4095DDC5}" srcId="{7D288484-86A7-4FE6-95E9-46416FA385C7}" destId="{D4B3E0D9-5295-4C57-BDC2-4E4E9BB5CDB1}" srcOrd="0" destOrd="0" parTransId="{CADF728C-0EF0-4973-AAA3-832EBB01E301}" sibTransId="{E266DEFA-A908-4B3C-B3C3-796F84D61EAB}"/>
    <dgm:cxn modelId="{2D046772-7A8F-4490-9249-086C5B0E8B57}" srcId="{CD118348-0444-414C-A97B-66537F88A141}" destId="{7D288484-86A7-4FE6-95E9-46416FA385C7}" srcOrd="5" destOrd="0" parTransId="{B9962ACC-97B6-4771-B04E-47C7416A7F50}" sibTransId="{F1628A45-13BD-4E00-92EF-0CC19A4DDA47}"/>
    <dgm:cxn modelId="{7DEA7956-91C5-4EBD-B266-F6DE7CE0EA02}" type="presOf" srcId="{0FDDF040-DCE2-496F-9E4B-4E22325CB515}" destId="{0D987998-3912-44F9-80EB-14300771CAA2}" srcOrd="0" destOrd="1" presId="urn:microsoft.com/office/officeart/2005/8/layout/vList5"/>
    <dgm:cxn modelId="{59364B86-216C-4F49-8589-2D0C79DB6C86}" srcId="{CD118348-0444-414C-A97B-66537F88A141}" destId="{ACA4FAB0-BE68-4F68-ACA3-2DD77E6B4E74}" srcOrd="3" destOrd="0" parTransId="{74B0C0C5-F618-4B21-86F3-B9E822A43CC5}" sibTransId="{D1A17095-CC27-45A4-AA50-4B8B65AABE19}"/>
    <dgm:cxn modelId="{A422ED88-D117-47C4-A5D7-55F3CB06E6F4}" srcId="{2DCD687F-3E7D-46D7-99C6-6F31DD972CA1}" destId="{9E24A3B0-25C7-4810-97CC-EB335DEDDB3A}" srcOrd="0" destOrd="0" parTransId="{D6340D3C-71B1-43D3-B5B6-00D3E7C06C68}" sibTransId="{C075DDF4-4741-48CD-8992-950C92C7FFCA}"/>
    <dgm:cxn modelId="{6F61F88C-E220-4570-9D26-528CAB5334E6}" type="presOf" srcId="{9E24A3B0-25C7-4810-97CC-EB335DEDDB3A}" destId="{D195EA5E-6C01-400D-A3B4-8F2D29BF5039}" srcOrd="0" destOrd="0" presId="urn:microsoft.com/office/officeart/2005/8/layout/vList5"/>
    <dgm:cxn modelId="{8F89D28D-208B-4250-8F6A-CD91E5CD50B6}" type="presOf" srcId="{058E5A5B-86D0-4A99-9127-6BB95111588B}" destId="{34FA721D-7F76-41B1-AABB-176A3D951BF2}" srcOrd="0" destOrd="0" presId="urn:microsoft.com/office/officeart/2005/8/layout/vList5"/>
    <dgm:cxn modelId="{8D6F2291-D881-4A18-AE89-09AC5F7D55BE}" srcId="{CD118348-0444-414C-A97B-66537F88A141}" destId="{4497FFEB-B44B-45CC-BE05-8E5E6BF0B312}" srcOrd="6" destOrd="0" parTransId="{055B88B1-6637-4AF3-A61F-944518884AC0}" sibTransId="{8608125B-0E0B-4547-929C-C90C1AC9C6A4}"/>
    <dgm:cxn modelId="{39C5F191-A2EC-4A45-825D-4C5ACA63C39D}" type="presOf" srcId="{7D288484-86A7-4FE6-95E9-46416FA385C7}" destId="{A9094457-C4B9-45D6-984C-3463C9EA46A3}" srcOrd="0" destOrd="0" presId="urn:microsoft.com/office/officeart/2005/8/layout/vList5"/>
    <dgm:cxn modelId="{A846CC9B-DFFD-4FEB-869F-2C7A80C8B245}" type="presOf" srcId="{A6DDBC60-D504-44EC-8953-5E12286FEA24}" destId="{8EFEBCFE-15CF-4CC1-8EAD-71A6DAC7D4EB}" srcOrd="0" destOrd="0" presId="urn:microsoft.com/office/officeart/2005/8/layout/vList5"/>
    <dgm:cxn modelId="{AF96E0AE-6E94-4A4B-A01F-88CDA4F1A84B}" srcId="{CD118348-0444-414C-A97B-66537F88A141}" destId="{058E5A5B-86D0-4A99-9127-6BB95111588B}" srcOrd="2" destOrd="0" parTransId="{4FC7EDBB-A45E-4A8E-AAB5-05C790BAEAD1}" sibTransId="{45967D99-E557-4DC3-90E9-CBE2E15DFEF2}"/>
    <dgm:cxn modelId="{12DCE6B1-7D8C-4B28-BC59-05C253144FEE}" srcId="{CD118348-0444-414C-A97B-66537F88A141}" destId="{2DCD687F-3E7D-46D7-99C6-6F31DD972CA1}" srcOrd="7" destOrd="0" parTransId="{BF26BA1E-AD48-4B8E-AF7E-A79D64DDB3D5}" sibTransId="{A1CAC203-8685-4AC5-BB1D-ECA8C9573CBC}"/>
    <dgm:cxn modelId="{77E519B9-8CBB-4E76-B26F-D93E9F8BD63E}" type="presOf" srcId="{D4B3E0D9-5295-4C57-BDC2-4E4E9BB5CDB1}" destId="{DD7539BB-265E-4B4D-AB5A-6E86EC6C46D8}" srcOrd="0" destOrd="0" presId="urn:microsoft.com/office/officeart/2005/8/layout/vList5"/>
    <dgm:cxn modelId="{026A2EBA-05C3-4E22-A593-C74BDFB05934}" type="presOf" srcId="{6060F654-BE6A-47AD-93FA-68A5BD4D277B}" destId="{12633ACB-A6E7-4C74-8639-FBCFB7D9A48D}" srcOrd="0" destOrd="0" presId="urn:microsoft.com/office/officeart/2005/8/layout/vList5"/>
    <dgm:cxn modelId="{5F89C2BF-DE8C-428D-9558-F468A3C59628}" type="presOf" srcId="{D571A25D-30F0-4700-B6EE-2334CF183A67}" destId="{72A3D083-10A1-4493-B6EE-068ED7CA97F3}" srcOrd="0" destOrd="0" presId="urn:microsoft.com/office/officeart/2005/8/layout/vList5"/>
    <dgm:cxn modelId="{9A6F5AD2-7BCF-42D7-BDBA-1B0D270A209D}" type="presOf" srcId="{A5D689CC-C0B9-4CDB-B95F-E91FDD794205}" destId="{B46DBCBF-15C0-4034-8598-F95BD19B32DE}" srcOrd="0" destOrd="0" presId="urn:microsoft.com/office/officeart/2005/8/layout/vList5"/>
    <dgm:cxn modelId="{5A8674DE-AE18-4669-B752-D0AAE0F6AB86}" type="presOf" srcId="{B3A51CF0-5F10-48FA-A3FD-1E2AC9883A6D}" destId="{D0B99DC7-C1EB-4400-9A12-034A1A3B8D31}" srcOrd="0" destOrd="0" presId="urn:microsoft.com/office/officeart/2005/8/layout/vList5"/>
    <dgm:cxn modelId="{0F4882E4-B089-4039-B318-CBC6D32E6210}" type="presOf" srcId="{A8F4BBD6-DD28-474F-B6B1-98EE2424F840}" destId="{9E16F3E7-51FC-44D9-8D5E-3BEC4FBEE330}" srcOrd="0" destOrd="0" presId="urn:microsoft.com/office/officeart/2005/8/layout/vList5"/>
    <dgm:cxn modelId="{5FEBA0E4-7F81-444E-AC0E-4CA4433F1F3C}" srcId="{A5D689CC-C0B9-4CDB-B95F-E91FDD794205}" destId="{6060F654-BE6A-47AD-93FA-68A5BD4D277B}" srcOrd="0" destOrd="0" parTransId="{B16993A1-4A9C-455E-87FE-90A567BFC335}" sibTransId="{6A1484CA-4805-48B8-B7E1-586862BE26E4}"/>
    <dgm:cxn modelId="{7753AFE7-8594-451B-8622-18406662B1DF}" type="presOf" srcId="{4497FFEB-B44B-45CC-BE05-8E5E6BF0B312}" destId="{E65F92B1-915B-44AC-9A46-3BADADDB3D68}" srcOrd="0" destOrd="0" presId="urn:microsoft.com/office/officeart/2005/8/layout/vList5"/>
    <dgm:cxn modelId="{0AD51FE9-627F-43D2-B046-95EE5F3820F2}" type="presOf" srcId="{39228E93-E7A3-4224-833B-8E5B79D9EBE6}" destId="{0D987998-3912-44F9-80EB-14300771CAA2}" srcOrd="0" destOrd="0" presId="urn:microsoft.com/office/officeart/2005/8/layout/vList5"/>
    <dgm:cxn modelId="{ACD9AAEF-52E7-4DCF-8999-A92698D0CBC3}" srcId="{CD118348-0444-414C-A97B-66537F88A141}" destId="{A6DDBC60-D504-44EC-8953-5E12286FEA24}" srcOrd="0" destOrd="0" parTransId="{0604EFB2-4D9F-4B0E-9DEA-3CFD967F3E40}" sibTransId="{7690D8C5-58A2-487E-B6D4-A56BC2F67C29}"/>
    <dgm:cxn modelId="{A2770BF3-0600-484C-BEEA-ED5FB2D73BAD}" type="presOf" srcId="{E75EA6C8-66DB-4F41-A498-E67B61C2E2CC}" destId="{B19BE4BF-72A8-44B9-B67B-29B446CBDFC2}" srcOrd="0" destOrd="0" presId="urn:microsoft.com/office/officeart/2005/8/layout/vList5"/>
    <dgm:cxn modelId="{E71077F8-AD7A-4E18-9E55-7446CFFBD8A6}" type="presOf" srcId="{2DCD687F-3E7D-46D7-99C6-6F31DD972CA1}" destId="{A818CDA9-5321-4FF8-9415-49437BD0A2D8}" srcOrd="0" destOrd="0" presId="urn:microsoft.com/office/officeart/2005/8/layout/vList5"/>
    <dgm:cxn modelId="{200C24FA-140A-4100-8A1F-134174CF259B}" srcId="{CD118348-0444-414C-A97B-66537F88A141}" destId="{B3A51CF0-5F10-48FA-A3FD-1E2AC9883A6D}" srcOrd="1" destOrd="0" parTransId="{CCD3B99C-CA5D-478A-826C-C131A69911CC}" sibTransId="{C4F67AB3-6CB0-4D28-85AF-265AC71E7157}"/>
    <dgm:cxn modelId="{3A28F3FB-3BCC-45F3-87DC-D88BE142A0CE}" srcId="{A6DDBC60-D504-44EC-8953-5E12286FEA24}" destId="{A8F4BBD6-DD28-474F-B6B1-98EE2424F840}" srcOrd="0" destOrd="0" parTransId="{A05D4A94-9A55-454F-8044-BFA60664C48D}" sibTransId="{0940DE73-AA51-4B91-A854-24AA83BE81A6}"/>
    <dgm:cxn modelId="{806817FD-26AD-4F17-8CF6-67731C4EBB9B}" srcId="{B3A51CF0-5F10-48FA-A3FD-1E2AC9883A6D}" destId="{3BBE2B3F-8153-45CD-A1F2-20C287E5AC71}" srcOrd="0" destOrd="0" parTransId="{8FD85CD6-4F85-4FB8-AEA6-F7DAE5D010A9}" sibTransId="{8C55CAC4-791E-4808-B6D8-3BA5D1CF251D}"/>
    <dgm:cxn modelId="{8D4F0995-DC55-453E-9675-2339CD2360A7}" type="presParOf" srcId="{476C5419-F4CC-4118-B3BC-B9C67EB19FAF}" destId="{A830C792-D84B-4993-AAFC-7FE3CF456794}" srcOrd="0" destOrd="0" presId="urn:microsoft.com/office/officeart/2005/8/layout/vList5"/>
    <dgm:cxn modelId="{E68862F7-E615-4589-9FE8-E936DFBDB963}" type="presParOf" srcId="{A830C792-D84B-4993-AAFC-7FE3CF456794}" destId="{8EFEBCFE-15CF-4CC1-8EAD-71A6DAC7D4EB}" srcOrd="0" destOrd="0" presId="urn:microsoft.com/office/officeart/2005/8/layout/vList5"/>
    <dgm:cxn modelId="{60A558AC-FD4A-43DE-9A47-75105D200DFB}" type="presParOf" srcId="{A830C792-D84B-4993-AAFC-7FE3CF456794}" destId="{9E16F3E7-51FC-44D9-8D5E-3BEC4FBEE330}" srcOrd="1" destOrd="0" presId="urn:microsoft.com/office/officeart/2005/8/layout/vList5"/>
    <dgm:cxn modelId="{9C922CE9-5D47-44FC-A8A7-C38582FD7321}" type="presParOf" srcId="{476C5419-F4CC-4118-B3BC-B9C67EB19FAF}" destId="{880BFAAC-45AA-4618-99E5-C776DB3A5D6E}" srcOrd="1" destOrd="0" presId="urn:microsoft.com/office/officeart/2005/8/layout/vList5"/>
    <dgm:cxn modelId="{F879B37B-A204-41D1-BAA3-313025899F32}" type="presParOf" srcId="{476C5419-F4CC-4118-B3BC-B9C67EB19FAF}" destId="{2B75C521-69AF-4D72-9F91-B7177A9CB981}" srcOrd="2" destOrd="0" presId="urn:microsoft.com/office/officeart/2005/8/layout/vList5"/>
    <dgm:cxn modelId="{E12DC32D-75C5-40D1-BD52-F1687538A955}" type="presParOf" srcId="{2B75C521-69AF-4D72-9F91-B7177A9CB981}" destId="{D0B99DC7-C1EB-4400-9A12-034A1A3B8D31}" srcOrd="0" destOrd="0" presId="urn:microsoft.com/office/officeart/2005/8/layout/vList5"/>
    <dgm:cxn modelId="{92A6E65C-C6FD-4991-98EA-DFAC6F52FA76}" type="presParOf" srcId="{2B75C521-69AF-4D72-9F91-B7177A9CB981}" destId="{3D27606A-A1D1-4DB7-80E5-1DE1B5122491}" srcOrd="1" destOrd="0" presId="urn:microsoft.com/office/officeart/2005/8/layout/vList5"/>
    <dgm:cxn modelId="{DEC755AC-F674-44D4-8468-CFA118DCABD7}" type="presParOf" srcId="{476C5419-F4CC-4118-B3BC-B9C67EB19FAF}" destId="{88C47D1F-0D71-4163-891A-664E64155029}" srcOrd="3" destOrd="0" presId="urn:microsoft.com/office/officeart/2005/8/layout/vList5"/>
    <dgm:cxn modelId="{DA565C3C-80AA-4907-8490-F8F09A0DD0AD}" type="presParOf" srcId="{476C5419-F4CC-4118-B3BC-B9C67EB19FAF}" destId="{2E1C3518-DF48-4EE5-B70F-55D5826C2BCE}" srcOrd="4" destOrd="0" presId="urn:microsoft.com/office/officeart/2005/8/layout/vList5"/>
    <dgm:cxn modelId="{DFAB09E6-B398-47F4-B72E-BBE6A71D78CA}" type="presParOf" srcId="{2E1C3518-DF48-4EE5-B70F-55D5826C2BCE}" destId="{34FA721D-7F76-41B1-AABB-176A3D951BF2}" srcOrd="0" destOrd="0" presId="urn:microsoft.com/office/officeart/2005/8/layout/vList5"/>
    <dgm:cxn modelId="{67C077C9-5C5A-41BB-A1A0-7F97EF6EBCE2}" type="presParOf" srcId="{2E1C3518-DF48-4EE5-B70F-55D5826C2BCE}" destId="{29DE4C22-8C76-4462-A2F3-9DBA3A38642C}" srcOrd="1" destOrd="0" presId="urn:microsoft.com/office/officeart/2005/8/layout/vList5"/>
    <dgm:cxn modelId="{08D52364-492E-4CEC-A33F-63556543FE51}" type="presParOf" srcId="{476C5419-F4CC-4118-B3BC-B9C67EB19FAF}" destId="{F3492B81-92D9-4027-B9CA-A3362F002311}" srcOrd="5" destOrd="0" presId="urn:microsoft.com/office/officeart/2005/8/layout/vList5"/>
    <dgm:cxn modelId="{B7AD2F3B-D6B9-4737-BBD9-CD8783F7631B}" type="presParOf" srcId="{476C5419-F4CC-4118-B3BC-B9C67EB19FAF}" destId="{FE91F3F5-81E0-463D-8857-3CF341F7A7E5}" srcOrd="6" destOrd="0" presId="urn:microsoft.com/office/officeart/2005/8/layout/vList5"/>
    <dgm:cxn modelId="{B6FB83F8-C33A-44F6-86E7-992B685117E1}" type="presParOf" srcId="{FE91F3F5-81E0-463D-8857-3CF341F7A7E5}" destId="{BF87AEEB-E13B-4943-AE0A-F48F5C942973}" srcOrd="0" destOrd="0" presId="urn:microsoft.com/office/officeart/2005/8/layout/vList5"/>
    <dgm:cxn modelId="{F2B8F445-5B50-40E9-824A-148783F35694}" type="presParOf" srcId="{FE91F3F5-81E0-463D-8857-3CF341F7A7E5}" destId="{B19BE4BF-72A8-44B9-B67B-29B446CBDFC2}" srcOrd="1" destOrd="0" presId="urn:microsoft.com/office/officeart/2005/8/layout/vList5"/>
    <dgm:cxn modelId="{28220DA4-C75B-4A58-A86F-C3317EB38C06}" type="presParOf" srcId="{476C5419-F4CC-4118-B3BC-B9C67EB19FAF}" destId="{29312037-3D16-4D13-B636-516E363A9CFB}" srcOrd="7" destOrd="0" presId="urn:microsoft.com/office/officeart/2005/8/layout/vList5"/>
    <dgm:cxn modelId="{AC691F76-F6D3-42CE-9A0A-CCCEBF630F27}" type="presParOf" srcId="{476C5419-F4CC-4118-B3BC-B9C67EB19FAF}" destId="{5B2425AF-0131-4521-82D8-D89C8C7DD8E6}" srcOrd="8" destOrd="0" presId="urn:microsoft.com/office/officeart/2005/8/layout/vList5"/>
    <dgm:cxn modelId="{C0515C16-9FF6-4D54-A2B6-66D8487C03DC}" type="presParOf" srcId="{5B2425AF-0131-4521-82D8-D89C8C7DD8E6}" destId="{72A3D083-10A1-4493-B6EE-068ED7CA97F3}" srcOrd="0" destOrd="0" presId="urn:microsoft.com/office/officeart/2005/8/layout/vList5"/>
    <dgm:cxn modelId="{3E51E905-4124-41FF-9840-D959B606F53F}" type="presParOf" srcId="{5B2425AF-0131-4521-82D8-D89C8C7DD8E6}" destId="{5AA53689-2D61-4C82-820D-2528F3837A32}" srcOrd="1" destOrd="0" presId="urn:microsoft.com/office/officeart/2005/8/layout/vList5"/>
    <dgm:cxn modelId="{29E17471-47ED-4720-9FA2-8771D2164538}" type="presParOf" srcId="{476C5419-F4CC-4118-B3BC-B9C67EB19FAF}" destId="{CA62AA68-6D47-402A-92D2-53033C6F9D72}" srcOrd="9" destOrd="0" presId="urn:microsoft.com/office/officeart/2005/8/layout/vList5"/>
    <dgm:cxn modelId="{93282B5F-875B-4C9E-91DD-CE151639E09E}" type="presParOf" srcId="{476C5419-F4CC-4118-B3BC-B9C67EB19FAF}" destId="{C4357EFE-42FA-4DA7-869F-FD02C27B6E7B}" srcOrd="10" destOrd="0" presId="urn:microsoft.com/office/officeart/2005/8/layout/vList5"/>
    <dgm:cxn modelId="{E6971DEC-9E2E-4B2B-9C16-64B626E3B5E2}" type="presParOf" srcId="{C4357EFE-42FA-4DA7-869F-FD02C27B6E7B}" destId="{A9094457-C4B9-45D6-984C-3463C9EA46A3}" srcOrd="0" destOrd="0" presId="urn:microsoft.com/office/officeart/2005/8/layout/vList5"/>
    <dgm:cxn modelId="{2B02031F-B800-441D-BA79-E28A45C14613}" type="presParOf" srcId="{C4357EFE-42FA-4DA7-869F-FD02C27B6E7B}" destId="{DD7539BB-265E-4B4D-AB5A-6E86EC6C46D8}" srcOrd="1" destOrd="0" presId="urn:microsoft.com/office/officeart/2005/8/layout/vList5"/>
    <dgm:cxn modelId="{9EB24275-F172-4D5E-9635-A6C74587CE26}" type="presParOf" srcId="{476C5419-F4CC-4118-B3BC-B9C67EB19FAF}" destId="{9A24F654-1CCA-4DE9-B98A-CEC60DD17CF9}" srcOrd="11" destOrd="0" presId="urn:microsoft.com/office/officeart/2005/8/layout/vList5"/>
    <dgm:cxn modelId="{206B263E-2EB5-44AC-9F18-9320C4FD6158}" type="presParOf" srcId="{476C5419-F4CC-4118-B3BC-B9C67EB19FAF}" destId="{9664C049-3FCE-44A6-823F-CD610C867C0E}" srcOrd="12" destOrd="0" presId="urn:microsoft.com/office/officeart/2005/8/layout/vList5"/>
    <dgm:cxn modelId="{77FFEDD4-D45F-43D8-B459-970365BF6BF9}" type="presParOf" srcId="{9664C049-3FCE-44A6-823F-CD610C867C0E}" destId="{E65F92B1-915B-44AC-9A46-3BADADDB3D68}" srcOrd="0" destOrd="0" presId="urn:microsoft.com/office/officeart/2005/8/layout/vList5"/>
    <dgm:cxn modelId="{A16A2A4D-CAD9-40A5-BEB4-B4C8362E57D6}" type="presParOf" srcId="{9664C049-3FCE-44A6-823F-CD610C867C0E}" destId="{0D987998-3912-44F9-80EB-14300771CAA2}" srcOrd="1" destOrd="0" presId="urn:microsoft.com/office/officeart/2005/8/layout/vList5"/>
    <dgm:cxn modelId="{0119AFC4-4806-43DF-A939-D220D15D6AEC}" type="presParOf" srcId="{476C5419-F4CC-4118-B3BC-B9C67EB19FAF}" destId="{1EBA9F25-D291-4E2E-9C5B-66013CA77F78}" srcOrd="13" destOrd="0" presId="urn:microsoft.com/office/officeart/2005/8/layout/vList5"/>
    <dgm:cxn modelId="{32DCAB3E-0B69-4481-A868-3EF7312CD21D}" type="presParOf" srcId="{476C5419-F4CC-4118-B3BC-B9C67EB19FAF}" destId="{6D898756-9804-454C-9933-DBE2CB8A522A}" srcOrd="14" destOrd="0" presId="urn:microsoft.com/office/officeart/2005/8/layout/vList5"/>
    <dgm:cxn modelId="{474136F0-EF50-4E86-81B0-C386E45CBA96}" type="presParOf" srcId="{6D898756-9804-454C-9933-DBE2CB8A522A}" destId="{A818CDA9-5321-4FF8-9415-49437BD0A2D8}" srcOrd="0" destOrd="0" presId="urn:microsoft.com/office/officeart/2005/8/layout/vList5"/>
    <dgm:cxn modelId="{A400A4BD-1B05-43D2-9836-FF947A5264C7}" type="presParOf" srcId="{6D898756-9804-454C-9933-DBE2CB8A522A}" destId="{D195EA5E-6C01-400D-A3B4-8F2D29BF5039}" srcOrd="1" destOrd="0" presId="urn:microsoft.com/office/officeart/2005/8/layout/vList5"/>
    <dgm:cxn modelId="{5B94F85F-B804-4A75-9A08-2024B5267597}" type="presParOf" srcId="{476C5419-F4CC-4118-B3BC-B9C67EB19FAF}" destId="{39AF2317-B6C1-4EAA-8408-2527A6B01C3E}" srcOrd="15" destOrd="0" presId="urn:microsoft.com/office/officeart/2005/8/layout/vList5"/>
    <dgm:cxn modelId="{2D1E7C11-D48C-431B-A5A1-96E866EBAD16}" type="presParOf" srcId="{476C5419-F4CC-4118-B3BC-B9C67EB19FAF}" destId="{96632ADD-6F55-4E43-9F39-6561E12CDF8A}" srcOrd="16" destOrd="0" presId="urn:microsoft.com/office/officeart/2005/8/layout/vList5"/>
    <dgm:cxn modelId="{1BAA5868-7E3B-4869-85FE-2967DB61C343}" type="presParOf" srcId="{96632ADD-6F55-4E43-9F39-6561E12CDF8A}" destId="{B46DBCBF-15C0-4034-8598-F95BD19B32DE}" srcOrd="0" destOrd="0" presId="urn:microsoft.com/office/officeart/2005/8/layout/vList5"/>
    <dgm:cxn modelId="{E6FB73B5-0482-476E-BB40-D2F93F5CC5D9}" type="presParOf" srcId="{96632ADD-6F55-4E43-9F39-6561E12CDF8A}" destId="{12633ACB-A6E7-4C74-8639-FBCFB7D9A4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FA2AD-30E5-4345-9D07-F5B8756D992A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A582D5C5-FD07-48EC-9CF8-02BA6C5772E3}">
      <dgm:prSet phldrT="[Text]" custT="1"/>
      <dgm:spPr>
        <a:solidFill>
          <a:schemeClr val="accent6">
            <a:lumMod val="50000"/>
            <a:alpha val="75000"/>
          </a:schemeClr>
        </a:solidFill>
      </dgm:spPr>
      <dgm:t>
        <a:bodyPr lIns="91440" tIns="0" rIns="91440" bIns="0"/>
        <a:lstStyle/>
        <a:p>
          <a:r>
            <a:rPr lang="en-US" sz="1400" dirty="0">
              <a:solidFill>
                <a:schemeClr val="bg1"/>
              </a:solidFill>
            </a:rPr>
            <a:t>3 - 6 months after initial payment</a:t>
          </a:r>
        </a:p>
      </dgm:t>
    </dgm:pt>
    <dgm:pt modelId="{88BF630C-FD94-4AE9-96E0-D875DF65D1D2}" type="parTrans" cxnId="{FB8502C6-870B-4404-8CF4-2B2972622E95}">
      <dgm:prSet/>
      <dgm:spPr/>
      <dgm:t>
        <a:bodyPr/>
        <a:lstStyle/>
        <a:p>
          <a:endParaRPr lang="en-US"/>
        </a:p>
      </dgm:t>
    </dgm:pt>
    <dgm:pt modelId="{D4E7C6BD-681B-4045-A1DB-9BFC711D4141}" type="sibTrans" cxnId="{FB8502C6-870B-4404-8CF4-2B2972622E95}">
      <dgm:prSet/>
      <dgm:spPr/>
      <dgm:t>
        <a:bodyPr/>
        <a:lstStyle/>
        <a:p>
          <a:endParaRPr lang="en-US"/>
        </a:p>
      </dgm:t>
    </dgm:pt>
    <dgm:pt modelId="{5BA38B18-135F-41FF-9954-0D5E71E334DD}">
      <dgm:prSet phldrT="[Text]" custT="1"/>
      <dgm:spPr>
        <a:solidFill>
          <a:schemeClr val="accent6">
            <a:lumMod val="50000"/>
            <a:alpha val="75000"/>
          </a:schemeClr>
        </a:solidFill>
      </dgm:spPr>
      <dgm:t>
        <a:bodyPr tIns="0" bIns="0"/>
        <a:lstStyle/>
        <a:p>
          <a:r>
            <a:rPr lang="en-US" sz="1400" dirty="0"/>
            <a:t>Schedule an appointment for in-person monitoring, typically 4 – 6 weeks out</a:t>
          </a:r>
        </a:p>
      </dgm:t>
    </dgm:pt>
    <dgm:pt modelId="{2D5486C3-15F2-468D-B496-3D94AEA41360}" type="parTrans" cxnId="{46A1D8C1-8968-4AB4-85AF-4192C05F119B}">
      <dgm:prSet/>
      <dgm:spPr/>
      <dgm:t>
        <a:bodyPr/>
        <a:lstStyle/>
        <a:p>
          <a:endParaRPr lang="en-US"/>
        </a:p>
      </dgm:t>
    </dgm:pt>
    <dgm:pt modelId="{A82F079D-FCCF-4365-991F-40E32914AA04}" type="sibTrans" cxnId="{46A1D8C1-8968-4AB4-85AF-4192C05F119B}">
      <dgm:prSet/>
      <dgm:spPr/>
      <dgm:t>
        <a:bodyPr/>
        <a:lstStyle/>
        <a:p>
          <a:endParaRPr lang="en-US"/>
        </a:p>
      </dgm:t>
    </dgm:pt>
    <dgm:pt modelId="{8CDA72BC-ADAE-45B3-A7AB-A9833410BC36}">
      <dgm:prSet phldrT="[Text]" custT="1"/>
      <dgm:spPr>
        <a:solidFill>
          <a:schemeClr val="accent6">
            <a:lumMod val="50000"/>
            <a:alpha val="75000"/>
          </a:schemeClr>
        </a:solidFill>
      </dgm:spPr>
      <dgm:t>
        <a:bodyPr lIns="91440" tIns="0" rIns="91440" bIns="0"/>
        <a:lstStyle/>
        <a:p>
          <a:r>
            <a:rPr lang="en-US" sz="1400" dirty="0"/>
            <a:t>Provide checklist of what will be reviewed</a:t>
          </a:r>
        </a:p>
      </dgm:t>
    </dgm:pt>
    <dgm:pt modelId="{710D8AA1-1D55-4620-9E36-9ECFA57B165C}" type="parTrans" cxnId="{1A098E09-8C85-4D14-9284-C3BDC8E0714A}">
      <dgm:prSet/>
      <dgm:spPr/>
      <dgm:t>
        <a:bodyPr/>
        <a:lstStyle/>
        <a:p>
          <a:endParaRPr lang="en-US"/>
        </a:p>
      </dgm:t>
    </dgm:pt>
    <dgm:pt modelId="{AA719A9A-A2F0-4D4D-9113-E7BBDFABEC04}" type="sibTrans" cxnId="{1A098E09-8C85-4D14-9284-C3BDC8E0714A}">
      <dgm:prSet/>
      <dgm:spPr/>
      <dgm:t>
        <a:bodyPr/>
        <a:lstStyle/>
        <a:p>
          <a:endParaRPr lang="en-US"/>
        </a:p>
      </dgm:t>
    </dgm:pt>
    <dgm:pt modelId="{E7988A7B-2B4C-4C36-8794-DC78D6294335}">
      <dgm:prSet custT="1"/>
      <dgm:spPr>
        <a:solidFill>
          <a:schemeClr val="accent6">
            <a:lumMod val="50000"/>
            <a:alpha val="75000"/>
          </a:schemeClr>
        </a:solidFill>
      </dgm:spPr>
      <dgm:t>
        <a:bodyPr lIns="91440" tIns="0" rIns="91440" bIns="0"/>
        <a:lstStyle/>
        <a:p>
          <a:r>
            <a:rPr lang="en-US" sz="1200" dirty="0"/>
            <a:t>Review how clients are income qualified and verify the number of clients served matches quarterly reports </a:t>
          </a:r>
        </a:p>
      </dgm:t>
    </dgm:pt>
    <dgm:pt modelId="{647EB602-72FB-4AD5-90A6-EE41F39199C2}" type="parTrans" cxnId="{795C0401-2229-48E6-A201-9210C367D7AA}">
      <dgm:prSet/>
      <dgm:spPr/>
      <dgm:t>
        <a:bodyPr/>
        <a:lstStyle/>
        <a:p>
          <a:endParaRPr lang="en-US"/>
        </a:p>
      </dgm:t>
    </dgm:pt>
    <dgm:pt modelId="{DF9D0867-F4CD-4A37-B8C0-8C57F0729FA8}" type="sibTrans" cxnId="{795C0401-2229-48E6-A201-9210C367D7AA}">
      <dgm:prSet/>
      <dgm:spPr/>
      <dgm:t>
        <a:bodyPr/>
        <a:lstStyle/>
        <a:p>
          <a:endParaRPr lang="en-US"/>
        </a:p>
      </dgm:t>
    </dgm:pt>
    <dgm:pt modelId="{F589264D-D95B-43AD-8D47-498847D20359}">
      <dgm:prSet custT="1"/>
      <dgm:spPr>
        <a:solidFill>
          <a:schemeClr val="accent6">
            <a:lumMod val="50000"/>
            <a:alpha val="75000"/>
          </a:schemeClr>
        </a:solidFill>
      </dgm:spPr>
      <dgm:t>
        <a:bodyPr lIns="91440" tIns="0" rIns="91440" bIns="0"/>
        <a:lstStyle/>
        <a:p>
          <a:r>
            <a:rPr lang="en-US" sz="1400" dirty="0"/>
            <a:t>Just like HUD, go through the checklist with the subrecipient to look at their documents</a:t>
          </a:r>
        </a:p>
      </dgm:t>
    </dgm:pt>
    <dgm:pt modelId="{6CDDD158-A61A-4189-AF7A-6CDB396C4620}" type="parTrans" cxnId="{55F849D1-391F-4266-9939-4D589DB4449B}">
      <dgm:prSet/>
      <dgm:spPr/>
      <dgm:t>
        <a:bodyPr/>
        <a:lstStyle/>
        <a:p>
          <a:endParaRPr lang="en-US"/>
        </a:p>
      </dgm:t>
    </dgm:pt>
    <dgm:pt modelId="{A5B22203-5E2B-4D4C-8873-DA52008470E3}" type="sibTrans" cxnId="{55F849D1-391F-4266-9939-4D589DB4449B}">
      <dgm:prSet/>
      <dgm:spPr/>
      <dgm:t>
        <a:bodyPr/>
        <a:lstStyle/>
        <a:p>
          <a:endParaRPr lang="en-US"/>
        </a:p>
      </dgm:t>
    </dgm:pt>
    <dgm:pt modelId="{F9E0213F-4F99-4DD6-96E8-9A15BE975848}">
      <dgm:prSet custT="1"/>
      <dgm:spPr>
        <a:solidFill>
          <a:schemeClr val="accent6">
            <a:lumMod val="50000"/>
            <a:alpha val="75000"/>
          </a:schemeClr>
        </a:solidFill>
      </dgm:spPr>
      <dgm:t>
        <a:bodyPr lIns="91440" tIns="0" rIns="91440" bIns="0"/>
        <a:lstStyle/>
        <a:p>
          <a:r>
            <a:rPr lang="en-US" sz="1500" dirty="0"/>
            <a:t>Follow the money</a:t>
          </a:r>
        </a:p>
      </dgm:t>
    </dgm:pt>
    <dgm:pt modelId="{7E0BD88C-5D4A-4D74-B597-947AD2BA2581}" type="parTrans" cxnId="{6AD2E0DC-B813-433C-BCAB-8821D86426F1}">
      <dgm:prSet/>
      <dgm:spPr/>
      <dgm:t>
        <a:bodyPr/>
        <a:lstStyle/>
        <a:p>
          <a:endParaRPr lang="en-US"/>
        </a:p>
      </dgm:t>
    </dgm:pt>
    <dgm:pt modelId="{1C079838-3659-4C32-AC4D-EE82D0AC5DF1}" type="sibTrans" cxnId="{6AD2E0DC-B813-433C-BCAB-8821D86426F1}">
      <dgm:prSet/>
      <dgm:spPr/>
      <dgm:t>
        <a:bodyPr/>
        <a:lstStyle/>
        <a:p>
          <a:endParaRPr lang="en-US"/>
        </a:p>
      </dgm:t>
    </dgm:pt>
    <dgm:pt modelId="{EC3B2F02-F144-4560-9274-66E159A2CFFA}" type="pres">
      <dgm:prSet presAssocID="{5A9FA2AD-30E5-4345-9D07-F5B8756D992A}" presName="Name0" presStyleCnt="0">
        <dgm:presLayoutVars>
          <dgm:resizeHandles/>
        </dgm:presLayoutVars>
      </dgm:prSet>
      <dgm:spPr/>
    </dgm:pt>
    <dgm:pt modelId="{6F8E23AF-93EC-4676-AED7-EBAD9C906AA5}" type="pres">
      <dgm:prSet presAssocID="{A582D5C5-FD07-48EC-9CF8-02BA6C5772E3}" presName="text" presStyleLbl="node1" presStyleIdx="0" presStyleCnt="6" custScaleX="310472" custScaleY="69714">
        <dgm:presLayoutVars>
          <dgm:bulletEnabled val="1"/>
        </dgm:presLayoutVars>
      </dgm:prSet>
      <dgm:spPr>
        <a:prstGeom prst="bevel">
          <a:avLst/>
        </a:prstGeom>
      </dgm:spPr>
    </dgm:pt>
    <dgm:pt modelId="{A0AF3EA9-F49D-40FA-AC80-BBC012ABB6F1}" type="pres">
      <dgm:prSet presAssocID="{D4E7C6BD-681B-4045-A1DB-9BFC711D4141}" presName="space" presStyleCnt="0"/>
      <dgm:spPr/>
    </dgm:pt>
    <dgm:pt modelId="{6C9E7F26-D10D-40A2-8E1E-B1294A7A3C54}" type="pres">
      <dgm:prSet presAssocID="{5BA38B18-135F-41FF-9954-0D5E71E334DD}" presName="text" presStyleLbl="node1" presStyleIdx="1" presStyleCnt="6" custScaleX="142080" custScaleY="67239">
        <dgm:presLayoutVars>
          <dgm:bulletEnabled val="1"/>
        </dgm:presLayoutVars>
      </dgm:prSet>
      <dgm:spPr>
        <a:prstGeom prst="bevel">
          <a:avLst/>
        </a:prstGeom>
      </dgm:spPr>
    </dgm:pt>
    <dgm:pt modelId="{B63625DD-175B-444E-AA14-F05438F5A906}" type="pres">
      <dgm:prSet presAssocID="{A82F079D-FCCF-4365-991F-40E32914AA04}" presName="space" presStyleCnt="0"/>
      <dgm:spPr/>
    </dgm:pt>
    <dgm:pt modelId="{B7E3D427-FE63-4C15-B938-F9F8DC631B13}" type="pres">
      <dgm:prSet presAssocID="{8CDA72BC-ADAE-45B3-A7AB-A9833410BC36}" presName="text" presStyleLbl="node1" presStyleIdx="2" presStyleCnt="6" custScaleX="220599" custScaleY="64711">
        <dgm:presLayoutVars>
          <dgm:bulletEnabled val="1"/>
        </dgm:presLayoutVars>
      </dgm:prSet>
      <dgm:spPr>
        <a:prstGeom prst="bevel">
          <a:avLst/>
        </a:prstGeom>
      </dgm:spPr>
    </dgm:pt>
    <dgm:pt modelId="{7351082B-FF2E-46E6-BE1E-012F26D3B973}" type="pres">
      <dgm:prSet presAssocID="{AA719A9A-A2F0-4D4D-9113-E7BBDFABEC04}" presName="space" presStyleCnt="0"/>
      <dgm:spPr/>
    </dgm:pt>
    <dgm:pt modelId="{ED150AE4-0915-40C7-BCFB-0096BA566728}" type="pres">
      <dgm:prSet presAssocID="{F589264D-D95B-43AD-8D47-498847D20359}" presName="text" presStyleLbl="node1" presStyleIdx="3" presStyleCnt="6" custScaleX="123276" custScaleY="62299">
        <dgm:presLayoutVars>
          <dgm:bulletEnabled val="1"/>
        </dgm:presLayoutVars>
      </dgm:prSet>
      <dgm:spPr>
        <a:prstGeom prst="bevel">
          <a:avLst/>
        </a:prstGeom>
      </dgm:spPr>
    </dgm:pt>
    <dgm:pt modelId="{C73F24E4-E2C5-4965-A438-B87A49E7DE30}" type="pres">
      <dgm:prSet presAssocID="{A5B22203-5E2B-4D4C-8873-DA52008470E3}" presName="space" presStyleCnt="0"/>
      <dgm:spPr/>
    </dgm:pt>
    <dgm:pt modelId="{243DF603-E5C1-4F80-8949-1B694F156915}" type="pres">
      <dgm:prSet presAssocID="{E7988A7B-2B4C-4C36-8794-DC78D6294335}" presName="text" presStyleLbl="node1" presStyleIdx="4" presStyleCnt="6" custScaleY="59996">
        <dgm:presLayoutVars>
          <dgm:bulletEnabled val="1"/>
        </dgm:presLayoutVars>
      </dgm:prSet>
      <dgm:spPr>
        <a:prstGeom prst="bevel">
          <a:avLst/>
        </a:prstGeom>
      </dgm:spPr>
    </dgm:pt>
    <dgm:pt modelId="{18CBD37E-0109-4FDE-BC74-3CB5F87A1E2A}" type="pres">
      <dgm:prSet presAssocID="{DF9D0867-F4CD-4A37-B8C0-8C57F0729FA8}" presName="space" presStyleCnt="0"/>
      <dgm:spPr/>
    </dgm:pt>
    <dgm:pt modelId="{0AA9D801-B4A5-41B7-A4DC-98E1BB4C4482}" type="pres">
      <dgm:prSet presAssocID="{F9E0213F-4F99-4DD6-96E8-9A15BE975848}" presName="text" presStyleLbl="node1" presStyleIdx="5" presStyleCnt="6" custScaleX="381034" custScaleY="57917">
        <dgm:presLayoutVars>
          <dgm:bulletEnabled val="1"/>
        </dgm:presLayoutVars>
      </dgm:prSet>
      <dgm:spPr>
        <a:prstGeom prst="bevel">
          <a:avLst/>
        </a:prstGeom>
      </dgm:spPr>
    </dgm:pt>
  </dgm:ptLst>
  <dgm:cxnLst>
    <dgm:cxn modelId="{795C0401-2229-48E6-A201-9210C367D7AA}" srcId="{5A9FA2AD-30E5-4345-9D07-F5B8756D992A}" destId="{E7988A7B-2B4C-4C36-8794-DC78D6294335}" srcOrd="4" destOrd="0" parTransId="{647EB602-72FB-4AD5-90A6-EE41F39199C2}" sibTransId="{DF9D0867-F4CD-4A37-B8C0-8C57F0729FA8}"/>
    <dgm:cxn modelId="{1A098E09-8C85-4D14-9284-C3BDC8E0714A}" srcId="{5A9FA2AD-30E5-4345-9D07-F5B8756D992A}" destId="{8CDA72BC-ADAE-45B3-A7AB-A9833410BC36}" srcOrd="2" destOrd="0" parTransId="{710D8AA1-1D55-4620-9E36-9ECFA57B165C}" sibTransId="{AA719A9A-A2F0-4D4D-9113-E7BBDFABEC04}"/>
    <dgm:cxn modelId="{2006BE22-26A5-436D-830D-562D1A81B36C}" type="presOf" srcId="{F589264D-D95B-43AD-8D47-498847D20359}" destId="{ED150AE4-0915-40C7-BCFB-0096BA566728}" srcOrd="0" destOrd="0" presId="urn:diagrams.loki3.com/VaryingWidthList"/>
    <dgm:cxn modelId="{4D709A8F-0115-4B79-8C05-F6598FCAA62F}" type="presOf" srcId="{5A9FA2AD-30E5-4345-9D07-F5B8756D992A}" destId="{EC3B2F02-F144-4560-9274-66E159A2CFFA}" srcOrd="0" destOrd="0" presId="urn:diagrams.loki3.com/VaryingWidthList"/>
    <dgm:cxn modelId="{C5DAF88F-DBD4-44B3-A501-C1A3463077BB}" type="presOf" srcId="{A582D5C5-FD07-48EC-9CF8-02BA6C5772E3}" destId="{6F8E23AF-93EC-4676-AED7-EBAD9C906AA5}" srcOrd="0" destOrd="0" presId="urn:diagrams.loki3.com/VaryingWidthList"/>
    <dgm:cxn modelId="{51D0A991-45D7-46DF-AB7E-75BD790582C8}" type="presOf" srcId="{E7988A7B-2B4C-4C36-8794-DC78D6294335}" destId="{243DF603-E5C1-4F80-8949-1B694F156915}" srcOrd="0" destOrd="0" presId="urn:diagrams.loki3.com/VaryingWidthList"/>
    <dgm:cxn modelId="{0F1ABC92-F509-48C3-9732-31C0E30520CB}" type="presOf" srcId="{5BA38B18-135F-41FF-9954-0D5E71E334DD}" destId="{6C9E7F26-D10D-40A2-8E1E-B1294A7A3C54}" srcOrd="0" destOrd="0" presId="urn:diagrams.loki3.com/VaryingWidthList"/>
    <dgm:cxn modelId="{2DB3B4AD-961A-4BE8-97B5-E1FCB5A0BCDB}" type="presOf" srcId="{F9E0213F-4F99-4DD6-96E8-9A15BE975848}" destId="{0AA9D801-B4A5-41B7-A4DC-98E1BB4C4482}" srcOrd="0" destOrd="0" presId="urn:diagrams.loki3.com/VaryingWidthList"/>
    <dgm:cxn modelId="{46A1D8C1-8968-4AB4-85AF-4192C05F119B}" srcId="{5A9FA2AD-30E5-4345-9D07-F5B8756D992A}" destId="{5BA38B18-135F-41FF-9954-0D5E71E334DD}" srcOrd="1" destOrd="0" parTransId="{2D5486C3-15F2-468D-B496-3D94AEA41360}" sibTransId="{A82F079D-FCCF-4365-991F-40E32914AA04}"/>
    <dgm:cxn modelId="{FB8502C6-870B-4404-8CF4-2B2972622E95}" srcId="{5A9FA2AD-30E5-4345-9D07-F5B8756D992A}" destId="{A582D5C5-FD07-48EC-9CF8-02BA6C5772E3}" srcOrd="0" destOrd="0" parTransId="{88BF630C-FD94-4AE9-96E0-D875DF65D1D2}" sibTransId="{D4E7C6BD-681B-4045-A1DB-9BFC711D4141}"/>
    <dgm:cxn modelId="{55F849D1-391F-4266-9939-4D589DB4449B}" srcId="{5A9FA2AD-30E5-4345-9D07-F5B8756D992A}" destId="{F589264D-D95B-43AD-8D47-498847D20359}" srcOrd="3" destOrd="0" parTransId="{6CDDD158-A61A-4189-AF7A-6CDB396C4620}" sibTransId="{A5B22203-5E2B-4D4C-8873-DA52008470E3}"/>
    <dgm:cxn modelId="{6AD2E0DC-B813-433C-BCAB-8821D86426F1}" srcId="{5A9FA2AD-30E5-4345-9D07-F5B8756D992A}" destId="{F9E0213F-4F99-4DD6-96E8-9A15BE975848}" srcOrd="5" destOrd="0" parTransId="{7E0BD88C-5D4A-4D74-B597-947AD2BA2581}" sibTransId="{1C079838-3659-4C32-AC4D-EE82D0AC5DF1}"/>
    <dgm:cxn modelId="{90E427F3-0914-4D80-8619-298324516372}" type="presOf" srcId="{8CDA72BC-ADAE-45B3-A7AB-A9833410BC36}" destId="{B7E3D427-FE63-4C15-B938-F9F8DC631B13}" srcOrd="0" destOrd="0" presId="urn:diagrams.loki3.com/VaryingWidthList"/>
    <dgm:cxn modelId="{D4F162FB-3A0C-41C5-A132-10C7CE9E3FE0}" type="presParOf" srcId="{EC3B2F02-F144-4560-9274-66E159A2CFFA}" destId="{6F8E23AF-93EC-4676-AED7-EBAD9C906AA5}" srcOrd="0" destOrd="0" presId="urn:diagrams.loki3.com/VaryingWidthList"/>
    <dgm:cxn modelId="{B037D008-7769-4DA2-8D42-9314070BFE80}" type="presParOf" srcId="{EC3B2F02-F144-4560-9274-66E159A2CFFA}" destId="{A0AF3EA9-F49D-40FA-AC80-BBC012ABB6F1}" srcOrd="1" destOrd="0" presId="urn:diagrams.loki3.com/VaryingWidthList"/>
    <dgm:cxn modelId="{58F79236-DC3E-4C3B-BB15-63D10FC43109}" type="presParOf" srcId="{EC3B2F02-F144-4560-9274-66E159A2CFFA}" destId="{6C9E7F26-D10D-40A2-8E1E-B1294A7A3C54}" srcOrd="2" destOrd="0" presId="urn:diagrams.loki3.com/VaryingWidthList"/>
    <dgm:cxn modelId="{8096ACC7-B457-4336-BD3B-FA2963212F80}" type="presParOf" srcId="{EC3B2F02-F144-4560-9274-66E159A2CFFA}" destId="{B63625DD-175B-444E-AA14-F05438F5A906}" srcOrd="3" destOrd="0" presId="urn:diagrams.loki3.com/VaryingWidthList"/>
    <dgm:cxn modelId="{6CE24F5F-8C9D-4198-854A-43F00C620938}" type="presParOf" srcId="{EC3B2F02-F144-4560-9274-66E159A2CFFA}" destId="{B7E3D427-FE63-4C15-B938-F9F8DC631B13}" srcOrd="4" destOrd="0" presId="urn:diagrams.loki3.com/VaryingWidthList"/>
    <dgm:cxn modelId="{7F1385B2-1357-4EEA-B05F-CB97C19BB5E0}" type="presParOf" srcId="{EC3B2F02-F144-4560-9274-66E159A2CFFA}" destId="{7351082B-FF2E-46E6-BE1E-012F26D3B973}" srcOrd="5" destOrd="0" presId="urn:diagrams.loki3.com/VaryingWidthList"/>
    <dgm:cxn modelId="{23588526-53CF-45CA-9233-6E151B03E9F4}" type="presParOf" srcId="{EC3B2F02-F144-4560-9274-66E159A2CFFA}" destId="{ED150AE4-0915-40C7-BCFB-0096BA566728}" srcOrd="6" destOrd="0" presId="urn:diagrams.loki3.com/VaryingWidthList"/>
    <dgm:cxn modelId="{16659348-A8E3-48CC-A6DB-198DB0DC01D7}" type="presParOf" srcId="{EC3B2F02-F144-4560-9274-66E159A2CFFA}" destId="{C73F24E4-E2C5-4965-A438-B87A49E7DE30}" srcOrd="7" destOrd="0" presId="urn:diagrams.loki3.com/VaryingWidthList"/>
    <dgm:cxn modelId="{A86638F4-6937-4F64-89FB-D5C514C88426}" type="presParOf" srcId="{EC3B2F02-F144-4560-9274-66E159A2CFFA}" destId="{243DF603-E5C1-4F80-8949-1B694F156915}" srcOrd="8" destOrd="0" presId="urn:diagrams.loki3.com/VaryingWidthList"/>
    <dgm:cxn modelId="{BF38355E-AB4F-4212-A7C8-E080E110E72E}" type="presParOf" srcId="{EC3B2F02-F144-4560-9274-66E159A2CFFA}" destId="{18CBD37E-0109-4FDE-BC74-3CB5F87A1E2A}" srcOrd="9" destOrd="0" presId="urn:diagrams.loki3.com/VaryingWidthList"/>
    <dgm:cxn modelId="{3AE31DD7-D7FD-4831-BBAC-B3FA55ED0940}" type="presParOf" srcId="{EC3B2F02-F144-4560-9274-66E159A2CFFA}" destId="{0AA9D801-B4A5-41B7-A4DC-98E1BB4C4482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581C5-A64F-4522-8917-DCD7F5D58364}">
      <dsp:nvSpPr>
        <dsp:cNvPr id="0" name=""/>
        <dsp:cNvSpPr/>
      </dsp:nvSpPr>
      <dsp:spPr>
        <a:xfrm>
          <a:off x="-70489" y="-172339"/>
          <a:ext cx="6240780" cy="927166"/>
        </a:xfrm>
        <a:prstGeom prst="roundRect">
          <a:avLst>
            <a:gd name="adj" fmla="val 10000"/>
          </a:avLst>
        </a:prstGeom>
        <a:solidFill>
          <a:srgbClr val="A50021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MEET</a:t>
          </a:r>
          <a:endParaRPr lang="en-US" sz="5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With representative(s) of organization prior to them  submitting a CDBG Application </a:t>
          </a:r>
        </a:p>
      </dsp:txBody>
      <dsp:txXfrm>
        <a:off x="-43333" y="-145183"/>
        <a:ext cx="4857080" cy="872854"/>
      </dsp:txXfrm>
    </dsp:sp>
    <dsp:sp modelId="{3E60F2ED-C991-4C8A-962B-CBA1EDC5622A}">
      <dsp:nvSpPr>
        <dsp:cNvPr id="0" name=""/>
        <dsp:cNvSpPr/>
      </dsp:nvSpPr>
      <dsp:spPr>
        <a:xfrm>
          <a:off x="481881" y="866036"/>
          <a:ext cx="6240780" cy="927166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DISCUSS</a:t>
          </a:r>
          <a:endParaRPr lang="en-US" sz="49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The organization’s services and their potential request for funding</a:t>
          </a:r>
        </a:p>
      </dsp:txBody>
      <dsp:txXfrm>
        <a:off x="509037" y="893192"/>
        <a:ext cx="4881809" cy="872854"/>
      </dsp:txXfrm>
    </dsp:sp>
    <dsp:sp modelId="{D149185C-AE21-4011-BA84-4F4EF4FF5ABB}">
      <dsp:nvSpPr>
        <dsp:cNvPr id="0" name=""/>
        <dsp:cNvSpPr/>
      </dsp:nvSpPr>
      <dsp:spPr>
        <a:xfrm>
          <a:off x="928284" y="1960475"/>
          <a:ext cx="6240780" cy="927166"/>
        </a:xfrm>
        <a:prstGeom prst="roundRect">
          <a:avLst>
            <a:gd name="adj" fmla="val 10000"/>
          </a:avLst>
        </a:prstGeom>
        <a:solidFill>
          <a:srgbClr val="7030A0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VISIT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The organization’s facility to see and experience daily operations </a:t>
          </a:r>
        </a:p>
      </dsp:txBody>
      <dsp:txXfrm>
        <a:off x="955440" y="1987631"/>
        <a:ext cx="4889610" cy="872854"/>
      </dsp:txXfrm>
    </dsp:sp>
    <dsp:sp modelId="{7CAB238E-95A1-4D73-950D-4368E33E0D79}">
      <dsp:nvSpPr>
        <dsp:cNvPr id="0" name=""/>
        <dsp:cNvSpPr/>
      </dsp:nvSpPr>
      <dsp:spPr>
        <a:xfrm>
          <a:off x="1348726" y="2977214"/>
          <a:ext cx="6522738" cy="244422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INFORM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 Narrow" panose="020B0606020202030204" pitchFamily="34" charset="0"/>
            </a:rPr>
            <a:t>Representative(s) of the requirements &amp; responsibilities if awarded CDBG Funding</a:t>
          </a:r>
        </a:p>
        <a:p>
          <a:pPr marL="6858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/>
            <a:t>Required Policies</a:t>
          </a:r>
        </a:p>
        <a:p>
          <a:pPr marL="6858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/>
            <a:t>Unique Identification Number</a:t>
          </a:r>
        </a:p>
        <a:p>
          <a:pPr marL="6858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/>
            <a:t>Reporting Requirements</a:t>
          </a:r>
        </a:p>
        <a:p>
          <a:pPr marL="6858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/>
            <a:t>Documentation of Beneficiary Income &amp; Demographics</a:t>
          </a:r>
        </a:p>
        <a:p>
          <a:pPr marL="685800" lvl="2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400" kern="1200" dirty="0"/>
            <a:t>Documentation Required with Reimbursement Requests </a:t>
          </a:r>
        </a:p>
      </dsp:txBody>
      <dsp:txXfrm>
        <a:off x="1420315" y="3048803"/>
        <a:ext cx="5015957" cy="2301042"/>
      </dsp:txXfrm>
    </dsp:sp>
    <dsp:sp modelId="{0CEF7A30-DEB6-4CCA-A1C7-5F58CD6294C8}">
      <dsp:nvSpPr>
        <dsp:cNvPr id="0" name=""/>
        <dsp:cNvSpPr/>
      </dsp:nvSpPr>
      <dsp:spPr>
        <a:xfrm>
          <a:off x="5900166" y="394335"/>
          <a:ext cx="781992" cy="781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076114" y="394335"/>
        <a:ext cx="430096" cy="588449"/>
      </dsp:txXfrm>
    </dsp:sp>
    <dsp:sp modelId="{334616EE-9203-4DC9-BAEF-0BF5D17F4034}">
      <dsp:nvSpPr>
        <dsp:cNvPr id="0" name=""/>
        <dsp:cNvSpPr/>
      </dsp:nvSpPr>
      <dsp:spPr>
        <a:xfrm>
          <a:off x="6451812" y="1488766"/>
          <a:ext cx="781992" cy="781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627760" y="1488766"/>
        <a:ext cx="430096" cy="588449"/>
      </dsp:txXfrm>
    </dsp:sp>
    <dsp:sp modelId="{6F8E8ACB-76B3-4E97-9371-87EA00586C23}">
      <dsp:nvSpPr>
        <dsp:cNvPr id="0" name=""/>
        <dsp:cNvSpPr/>
      </dsp:nvSpPr>
      <dsp:spPr>
        <a:xfrm>
          <a:off x="6879742" y="2527598"/>
          <a:ext cx="781992" cy="7819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055690" y="2527598"/>
        <a:ext cx="430096" cy="58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6F3E7-51FC-44D9-8D5E-3BEC4FBEE330}">
      <dsp:nvSpPr>
        <dsp:cNvPr id="0" name=""/>
        <dsp:cNvSpPr/>
      </dsp:nvSpPr>
      <dsp:spPr>
        <a:xfrm rot="5400000">
          <a:off x="1833458" y="-666312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Email, Website Announcement, Foundations Spread Word</a:t>
          </a:r>
          <a:endParaRPr lang="en-US" sz="1000" b="1" kern="1200" dirty="0"/>
        </a:p>
      </dsp:txBody>
      <dsp:txXfrm rot="-5400000">
        <a:off x="1102999" y="88553"/>
        <a:ext cx="1936481" cy="451156"/>
      </dsp:txXfrm>
    </dsp:sp>
    <dsp:sp modelId="{8EFEBCFE-15CF-4CC1-8EAD-71A6DAC7D4EB}">
      <dsp:nvSpPr>
        <dsp:cNvPr id="0" name=""/>
        <dsp:cNvSpPr/>
      </dsp:nvSpPr>
      <dsp:spPr>
        <a:xfrm>
          <a:off x="0" y="1650"/>
          <a:ext cx="1102998" cy="624960"/>
        </a:xfrm>
        <a:prstGeom prst="round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Notify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508" y="32158"/>
        <a:ext cx="1041982" cy="563944"/>
      </dsp:txXfrm>
    </dsp:sp>
    <dsp:sp modelId="{3D27606A-A1D1-4DB7-80E5-1DE1B5122491}">
      <dsp:nvSpPr>
        <dsp:cNvPr id="0" name=""/>
        <dsp:cNvSpPr/>
      </dsp:nvSpPr>
      <dsp:spPr>
        <a:xfrm rot="5400000">
          <a:off x="1833458" y="-10104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Schedule Appointments to meet with agencies who have questions</a:t>
          </a:r>
          <a:endParaRPr lang="en-US" sz="1000" b="1" kern="1200" dirty="0"/>
        </a:p>
      </dsp:txBody>
      <dsp:txXfrm rot="-5400000">
        <a:off x="1102999" y="744761"/>
        <a:ext cx="1936481" cy="451156"/>
      </dsp:txXfrm>
    </dsp:sp>
    <dsp:sp modelId="{D0B99DC7-C1EB-4400-9A12-034A1A3B8D31}">
      <dsp:nvSpPr>
        <dsp:cNvPr id="0" name=""/>
        <dsp:cNvSpPr/>
      </dsp:nvSpPr>
      <dsp:spPr>
        <a:xfrm>
          <a:off x="0" y="657859"/>
          <a:ext cx="1102998" cy="624960"/>
        </a:xfrm>
        <a:prstGeom prst="round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Meet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508" y="688367"/>
        <a:ext cx="1041982" cy="563944"/>
      </dsp:txXfrm>
    </dsp:sp>
    <dsp:sp modelId="{29DE4C22-8C76-4462-A2F3-9DBA3A38642C}">
      <dsp:nvSpPr>
        <dsp:cNvPr id="0" name=""/>
        <dsp:cNvSpPr/>
      </dsp:nvSpPr>
      <dsp:spPr>
        <a:xfrm rot="5400000">
          <a:off x="1833458" y="646104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Indicates intent to apply for CDBG Funding with a brief overview of activity</a:t>
          </a:r>
          <a:endParaRPr lang="en-US" sz="1000" b="1" kern="1200" dirty="0"/>
        </a:p>
      </dsp:txBody>
      <dsp:txXfrm rot="-5400000">
        <a:off x="1102999" y="1400969"/>
        <a:ext cx="1936481" cy="451156"/>
      </dsp:txXfrm>
    </dsp:sp>
    <dsp:sp modelId="{34FA721D-7F76-41B1-AABB-176A3D951BF2}">
      <dsp:nvSpPr>
        <dsp:cNvPr id="0" name=""/>
        <dsp:cNvSpPr/>
      </dsp:nvSpPr>
      <dsp:spPr>
        <a:xfrm>
          <a:off x="0" y="1314067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Summary</a:t>
          </a:r>
          <a:r>
            <a:rPr lang="en-US" sz="1400" b="1" kern="1200" dirty="0"/>
            <a:t> </a:t>
          </a:r>
          <a:r>
            <a:rPr lang="en-US" sz="1400" b="1" kern="1200" dirty="0">
              <a:solidFill>
                <a:schemeClr val="tx1"/>
              </a:solidFill>
            </a:rPr>
            <a:t>Page</a:t>
          </a:r>
        </a:p>
      </dsp:txBody>
      <dsp:txXfrm>
        <a:off x="30508" y="1344575"/>
        <a:ext cx="1041982" cy="563944"/>
      </dsp:txXfrm>
    </dsp:sp>
    <dsp:sp modelId="{B19BE4BF-72A8-44B9-B67B-29B446CBDFC2}">
      <dsp:nvSpPr>
        <dsp:cNvPr id="0" name=""/>
        <dsp:cNvSpPr/>
      </dsp:nvSpPr>
      <dsp:spPr>
        <a:xfrm rot="5400000">
          <a:off x="1833458" y="1302313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355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800" kern="1200" dirty="0"/>
            <a:t>Representative(s) from agencies who submitted a Summary Page are required to present to the Citizens Advisory Committee at one of two Public Hearings.</a:t>
          </a:r>
          <a:endParaRPr lang="en-US" sz="800" b="1" kern="1200" dirty="0"/>
        </a:p>
      </dsp:txBody>
      <dsp:txXfrm rot="-5400000">
        <a:off x="1102999" y="2057178"/>
        <a:ext cx="1936481" cy="451156"/>
      </dsp:txXfrm>
    </dsp:sp>
    <dsp:sp modelId="{BF87AEEB-E13B-4943-AE0A-F48F5C942973}">
      <dsp:nvSpPr>
        <dsp:cNvPr id="0" name=""/>
        <dsp:cNvSpPr/>
      </dsp:nvSpPr>
      <dsp:spPr>
        <a:xfrm>
          <a:off x="0" y="1970276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Public</a:t>
          </a:r>
          <a:r>
            <a:rPr lang="en-US" sz="1600" b="1" kern="1200" dirty="0"/>
            <a:t> </a:t>
          </a:r>
          <a:r>
            <a:rPr lang="en-US" sz="1400" b="1" kern="1200" dirty="0">
              <a:solidFill>
                <a:schemeClr val="tx1"/>
              </a:solidFill>
            </a:rPr>
            <a:t>Hearings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508" y="2000784"/>
        <a:ext cx="1041982" cy="563944"/>
      </dsp:txXfrm>
    </dsp:sp>
    <dsp:sp modelId="{5AA53689-2D61-4C82-820D-2528F3837A32}">
      <dsp:nvSpPr>
        <dsp:cNvPr id="0" name=""/>
        <dsp:cNvSpPr/>
      </dsp:nvSpPr>
      <dsp:spPr>
        <a:xfrm rot="5400000">
          <a:off x="1833458" y="1958522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Interested parties required to submit their application by deadline</a:t>
          </a:r>
        </a:p>
      </dsp:txBody>
      <dsp:txXfrm rot="-5400000">
        <a:off x="1102999" y="2713387"/>
        <a:ext cx="1936481" cy="451156"/>
      </dsp:txXfrm>
    </dsp:sp>
    <dsp:sp modelId="{72A3D083-10A1-4493-B6EE-068ED7CA97F3}">
      <dsp:nvSpPr>
        <dsp:cNvPr id="0" name=""/>
        <dsp:cNvSpPr/>
      </dsp:nvSpPr>
      <dsp:spPr>
        <a:xfrm>
          <a:off x="0" y="2626485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Full</a:t>
          </a:r>
          <a:r>
            <a:rPr lang="en-US" sz="1600" b="1" kern="1200" dirty="0"/>
            <a:t> </a:t>
          </a:r>
          <a:r>
            <a:rPr lang="en-US" sz="1400" b="1" kern="1200" dirty="0">
              <a:solidFill>
                <a:schemeClr val="tx1"/>
              </a:solidFill>
            </a:rPr>
            <a:t>Application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0508" y="2656993"/>
        <a:ext cx="1041982" cy="563944"/>
      </dsp:txXfrm>
    </dsp:sp>
    <dsp:sp modelId="{DD7539BB-265E-4B4D-AB5A-6E86EC6C46D8}">
      <dsp:nvSpPr>
        <dsp:cNvPr id="0" name=""/>
        <dsp:cNvSpPr/>
      </dsp:nvSpPr>
      <dsp:spPr>
        <a:xfrm rot="5400000">
          <a:off x="1833458" y="2614731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Citizens Advisory Committee (CAC) meets to develop funding recommendations</a:t>
          </a:r>
        </a:p>
      </dsp:txBody>
      <dsp:txXfrm rot="-5400000">
        <a:off x="1102999" y="3369596"/>
        <a:ext cx="1936481" cy="451156"/>
      </dsp:txXfrm>
    </dsp:sp>
    <dsp:sp modelId="{A9094457-C4B9-45D6-984C-3463C9EA46A3}">
      <dsp:nvSpPr>
        <dsp:cNvPr id="0" name=""/>
        <dsp:cNvSpPr/>
      </dsp:nvSpPr>
      <dsp:spPr>
        <a:xfrm>
          <a:off x="0" y="3282694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Committee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508" y="3313202"/>
        <a:ext cx="1041982" cy="563944"/>
      </dsp:txXfrm>
    </dsp:sp>
    <dsp:sp modelId="{0D987998-3912-44F9-80EB-14300771CAA2}">
      <dsp:nvSpPr>
        <dsp:cNvPr id="0" name=""/>
        <dsp:cNvSpPr/>
      </dsp:nvSpPr>
      <dsp:spPr>
        <a:xfrm rot="5400000">
          <a:off x="1833458" y="3270940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91440" lvl="1" indent="-91440" algn="l" defTabSz="355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CAC Recommendations presented to Finance for Approval</a:t>
          </a:r>
          <a:endParaRPr lang="en-US" sz="800" b="1" kern="1200" dirty="0"/>
        </a:p>
        <a:p>
          <a:pPr marL="91440" lvl="1" indent="-91440" algn="l" defTabSz="3556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800" kern="1200" dirty="0"/>
            <a:t>CAC Recommendations presented to Council for Approval</a:t>
          </a:r>
          <a:endParaRPr lang="en-US" sz="800" b="1" kern="1200" dirty="0"/>
        </a:p>
      </dsp:txBody>
      <dsp:txXfrm rot="-5400000">
        <a:off x="1102999" y="4025805"/>
        <a:ext cx="1936481" cy="451156"/>
      </dsp:txXfrm>
    </dsp:sp>
    <dsp:sp modelId="{E65F92B1-915B-44AC-9A46-3BADADDB3D68}">
      <dsp:nvSpPr>
        <dsp:cNvPr id="0" name=""/>
        <dsp:cNvSpPr/>
      </dsp:nvSpPr>
      <dsp:spPr>
        <a:xfrm>
          <a:off x="0" y="3938903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City</a:t>
          </a:r>
          <a:r>
            <a:rPr lang="en-US" sz="2000" b="1" kern="1200" dirty="0"/>
            <a:t> </a:t>
          </a:r>
          <a:r>
            <a:rPr lang="en-US" sz="1400" b="1" kern="1200" dirty="0">
              <a:solidFill>
                <a:schemeClr val="tx1"/>
              </a:solidFill>
            </a:rPr>
            <a:t>Approval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508" y="3969411"/>
        <a:ext cx="1041982" cy="563944"/>
      </dsp:txXfrm>
    </dsp:sp>
    <dsp:sp modelId="{D195EA5E-6C01-400D-A3B4-8F2D29BF5039}">
      <dsp:nvSpPr>
        <dsp:cNvPr id="0" name=""/>
        <dsp:cNvSpPr/>
      </dsp:nvSpPr>
      <dsp:spPr>
        <a:xfrm rot="5400000">
          <a:off x="1833458" y="3927148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50" kern="1200" dirty="0"/>
            <a:t>Submit  Action Plan to HUD for Approval and WAIT……</a:t>
          </a:r>
        </a:p>
      </dsp:txBody>
      <dsp:txXfrm rot="-5400000">
        <a:off x="1102999" y="4682013"/>
        <a:ext cx="1936481" cy="451156"/>
      </dsp:txXfrm>
    </dsp:sp>
    <dsp:sp modelId="{A818CDA9-5321-4FF8-9415-49437BD0A2D8}">
      <dsp:nvSpPr>
        <dsp:cNvPr id="0" name=""/>
        <dsp:cNvSpPr/>
      </dsp:nvSpPr>
      <dsp:spPr>
        <a:xfrm>
          <a:off x="0" y="4595112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Action</a:t>
          </a:r>
          <a:r>
            <a:rPr lang="en-US" sz="2000" b="1" kern="1200" dirty="0"/>
            <a:t> </a:t>
          </a:r>
          <a:r>
            <a:rPr lang="en-US" sz="1400" b="1" kern="1200" dirty="0">
              <a:solidFill>
                <a:schemeClr val="tx1"/>
              </a:solidFill>
            </a:rPr>
            <a:t>Plan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508" y="4625620"/>
        <a:ext cx="1041982" cy="563944"/>
      </dsp:txXfrm>
    </dsp:sp>
    <dsp:sp modelId="{12633ACB-A6E7-4C74-8639-FBCFB7D9A48D}">
      <dsp:nvSpPr>
        <dsp:cNvPr id="0" name=""/>
        <dsp:cNvSpPr/>
      </dsp:nvSpPr>
      <dsp:spPr>
        <a:xfrm rot="5400000">
          <a:off x="1833458" y="4583357"/>
          <a:ext cx="499968" cy="196088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0" rIns="0" bIns="0" numCol="1" spcCol="1270" anchor="ctr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Receive Approval on Action Plan from HUD</a:t>
          </a:r>
        </a:p>
      </dsp:txBody>
      <dsp:txXfrm rot="-5400000">
        <a:off x="1102999" y="5338222"/>
        <a:ext cx="1936481" cy="451156"/>
      </dsp:txXfrm>
    </dsp:sp>
    <dsp:sp modelId="{B46DBCBF-15C0-4034-8598-F95BD19B32DE}">
      <dsp:nvSpPr>
        <dsp:cNvPr id="0" name=""/>
        <dsp:cNvSpPr/>
      </dsp:nvSpPr>
      <dsp:spPr>
        <a:xfrm>
          <a:off x="0" y="5251320"/>
          <a:ext cx="1102998" cy="624960"/>
        </a:xfrm>
        <a:prstGeom prst="roundRect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HUD</a:t>
          </a:r>
          <a:r>
            <a:rPr lang="en-US" sz="2000" b="1" kern="1200" dirty="0"/>
            <a:t> </a:t>
          </a:r>
          <a:r>
            <a:rPr lang="en-US" sz="1400" b="1" kern="1200" dirty="0">
              <a:solidFill>
                <a:schemeClr val="tx1"/>
              </a:solidFill>
            </a:rPr>
            <a:t>Approval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0508" y="5281828"/>
        <a:ext cx="1041982" cy="563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E23AF-93EC-4676-AED7-EBAD9C906AA5}">
      <dsp:nvSpPr>
        <dsp:cNvPr id="0" name=""/>
        <dsp:cNvSpPr/>
      </dsp:nvSpPr>
      <dsp:spPr>
        <a:xfrm>
          <a:off x="0" y="1365"/>
          <a:ext cx="3772235" cy="677220"/>
        </a:xfrm>
        <a:prstGeom prst="bevel">
          <a:avLst/>
        </a:prstGeom>
        <a:solidFill>
          <a:schemeClr val="accent6">
            <a:lumMod val="5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3 - 6 months after initial payment</a:t>
          </a:r>
        </a:p>
      </dsp:txBody>
      <dsp:txXfrm>
        <a:off x="84653" y="86018"/>
        <a:ext cx="3602930" cy="507915"/>
      </dsp:txXfrm>
    </dsp:sp>
    <dsp:sp modelId="{6C9E7F26-D10D-40A2-8E1E-B1294A7A3C54}">
      <dsp:nvSpPr>
        <dsp:cNvPr id="0" name=""/>
        <dsp:cNvSpPr/>
      </dsp:nvSpPr>
      <dsp:spPr>
        <a:xfrm>
          <a:off x="0" y="727157"/>
          <a:ext cx="3772235" cy="653177"/>
        </a:xfrm>
        <a:prstGeom prst="bevel">
          <a:avLst/>
        </a:prstGeom>
        <a:solidFill>
          <a:schemeClr val="accent6">
            <a:lumMod val="5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0" rIns="3556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Schedule an appointment for in-person monitoring, typically 4 – 6 weeks out</a:t>
          </a:r>
        </a:p>
      </dsp:txBody>
      <dsp:txXfrm>
        <a:off x="81647" y="808804"/>
        <a:ext cx="3608941" cy="489883"/>
      </dsp:txXfrm>
    </dsp:sp>
    <dsp:sp modelId="{B7E3D427-FE63-4C15-B938-F9F8DC631B13}">
      <dsp:nvSpPr>
        <dsp:cNvPr id="0" name=""/>
        <dsp:cNvSpPr/>
      </dsp:nvSpPr>
      <dsp:spPr>
        <a:xfrm>
          <a:off x="0" y="1428906"/>
          <a:ext cx="3772235" cy="628620"/>
        </a:xfrm>
        <a:prstGeom prst="bevel">
          <a:avLst/>
        </a:prstGeom>
        <a:solidFill>
          <a:schemeClr val="accent6">
            <a:lumMod val="5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Provide checklist of what will be reviewed</a:t>
          </a:r>
        </a:p>
      </dsp:txBody>
      <dsp:txXfrm>
        <a:off x="78578" y="1507484"/>
        <a:ext cx="3615080" cy="471465"/>
      </dsp:txXfrm>
    </dsp:sp>
    <dsp:sp modelId="{ED150AE4-0915-40C7-BCFB-0096BA566728}">
      <dsp:nvSpPr>
        <dsp:cNvPr id="0" name=""/>
        <dsp:cNvSpPr/>
      </dsp:nvSpPr>
      <dsp:spPr>
        <a:xfrm>
          <a:off x="0" y="2106097"/>
          <a:ext cx="3772235" cy="605189"/>
        </a:xfrm>
        <a:prstGeom prst="bevel">
          <a:avLst/>
        </a:prstGeom>
        <a:solidFill>
          <a:schemeClr val="accent6">
            <a:lumMod val="5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Just like HUD, go through the checklist with the subrecipient to look at their documents</a:t>
          </a:r>
        </a:p>
      </dsp:txBody>
      <dsp:txXfrm>
        <a:off x="75649" y="2181746"/>
        <a:ext cx="3620937" cy="453891"/>
      </dsp:txXfrm>
    </dsp:sp>
    <dsp:sp modelId="{243DF603-E5C1-4F80-8949-1B694F156915}">
      <dsp:nvSpPr>
        <dsp:cNvPr id="0" name=""/>
        <dsp:cNvSpPr/>
      </dsp:nvSpPr>
      <dsp:spPr>
        <a:xfrm>
          <a:off x="0" y="2759858"/>
          <a:ext cx="3772235" cy="582817"/>
        </a:xfrm>
        <a:prstGeom prst="bevel">
          <a:avLst/>
        </a:prstGeom>
        <a:solidFill>
          <a:schemeClr val="accent6">
            <a:lumMod val="5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 how clients are income qualified and verify the number of clients served matches quarterly reports </a:t>
          </a:r>
        </a:p>
      </dsp:txBody>
      <dsp:txXfrm>
        <a:off x="72852" y="2832710"/>
        <a:ext cx="3626531" cy="437113"/>
      </dsp:txXfrm>
    </dsp:sp>
    <dsp:sp modelId="{0AA9D801-B4A5-41B7-A4DC-98E1BB4C4482}">
      <dsp:nvSpPr>
        <dsp:cNvPr id="0" name=""/>
        <dsp:cNvSpPr/>
      </dsp:nvSpPr>
      <dsp:spPr>
        <a:xfrm>
          <a:off x="0" y="3391247"/>
          <a:ext cx="3772235" cy="562621"/>
        </a:xfrm>
        <a:prstGeom prst="bevel">
          <a:avLst/>
        </a:prstGeom>
        <a:solidFill>
          <a:schemeClr val="accent6">
            <a:lumMod val="50000"/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Follow the money</a:t>
          </a:r>
        </a:p>
      </dsp:txBody>
      <dsp:txXfrm>
        <a:off x="70328" y="3461575"/>
        <a:ext cx="3631579" cy="421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F084-CF3B-F3C1-1770-0A589B32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1D00A-16AE-404B-898F-FF8A527C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15FF-45FF-BA62-6CA9-D4D8DB25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E23C-30E5-51EA-EEDD-A3E5159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C5F2-9BFF-02AA-A1A4-24274F7D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9DBD-909A-086B-2EE1-9E1081F6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89D76-2FEC-F18C-A19A-95A44B9CD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049A-24C4-16EB-E8DB-B5D59CDA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3A183-7319-A1D4-1B31-403BBEEA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4EB3-088E-8E22-6B5E-29A7E73B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0D72D-C75F-2B86-C4AC-A500F2826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2D6E4-E1AD-32F0-7783-D43D4775C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9FC3-64F8-E457-93D6-6EDB3CE0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B79B-01E0-3665-9445-4C517A14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E66C-33D2-EE57-519B-5BDBB468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E58F-B456-4E60-2006-6DDD31F0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7142-57BF-1EC6-7EB2-5A6A133AD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3D58-CB50-2186-AA90-D81EE40E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E181-F86F-9B89-20DE-768E6C65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C4D4B-9CD6-3E2E-D839-65708EBA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2CE3-A5C9-8A28-0ADB-0ECEC6EA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AE75E-F377-3FFE-7EC5-7FCEDF92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B00A-F78D-34F4-52FA-0A57E082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640D8-5342-1569-E132-9A6F663C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17CD-525D-955D-D9AD-73D606D6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E6C8-A8E0-F697-0357-CA807AC3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7FFB-AFB4-18E9-3C1B-B456F5CC8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A52A-A99A-B40D-549D-41C03FF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A0144-65FA-F011-D38E-E283E41B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4F32B-163F-25E7-E05E-A66D83DE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816F1-3734-01B1-F3C1-6E8CD30F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4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D2DC-B2D3-B762-3C86-D2213302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880D-8367-C0DA-58C1-546E191A8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74DC-6F91-3756-8698-43C28C9AD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F3D25-5EFC-3896-BF87-100BDDAC0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96B3E-995E-FFD0-D9FA-5B9B0EA42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A7335-B2B4-9AA7-CC13-2A6C88AB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8BD1A-EAD8-6927-7493-D1FB100E7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B3141-9EE7-4772-C0DD-91FE97EB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73C3-4857-7677-2DC4-756DE1DA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8298E-D75F-30C4-528C-D651C854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A81BD-D9A6-5DC1-1A56-1FB189FF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815BF-D612-1CF2-B993-6FA828C7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0D948-0E96-EA77-117C-A10B02DF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FE576-4715-DF9D-277A-7101FCD8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8E5B-0A80-2B72-5722-CEC30710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5354-359C-78E4-C0A1-AFFC2C0D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8C5A-C5EC-CD0D-B068-61F08DD1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49F30-99F5-DD88-BF38-9F5F69D4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BE51-0F1B-2A73-3EC7-D5D78997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9C33-699A-DD77-FC22-26D04FCA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204C2-FADF-EA76-A59A-B5E93CF6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7C46-0612-0BED-2C38-3E624A52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234CD-AB91-2011-9093-61AB09DD1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7B1ED-D70E-9BA3-66BD-92809336B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AD461-95DE-0E0A-87B5-C2A5E6A6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8C4D8-D934-86A0-6AA9-5DFB4176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6FF33-4A38-618E-3094-63A8AFB0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7D202-A5E2-E4FB-A6EE-55590FE5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C843A-97F9-B9A1-623A-19B14280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346D8-80E4-09D7-FB56-4BAD421E9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46B-EC90-4A57-828B-AB396BFF099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3018-A09E-C913-EC50-E89555EA4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A6AE-19AC-C98A-7B58-B73F7E33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C208-5E92-4D0E-95BB-FF6E002D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8.jpg"/><Relationship Id="rId4" Type="http://schemas.openxmlformats.org/officeDocument/2006/relationships/image" Target="../media/image13.svg"/><Relationship Id="rId9" Type="http://schemas.openxmlformats.org/officeDocument/2006/relationships/hyperlink" Target="mailto:tammy.stratz@ci.wausau.wi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buildings in the background">
            <a:extLst>
              <a:ext uri="{FF2B5EF4-FFF2-40B4-BE49-F238E27FC236}">
                <a16:creationId xmlns:a16="http://schemas.microsoft.com/office/drawing/2014/main" id="{3889DCD6-AD91-1CA7-3EFC-20D3C9D0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6220"/>
            <a:ext cx="914400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32" y="4234205"/>
            <a:ext cx="8665131" cy="158775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Choosing and Monitoring Subrecipients</a:t>
            </a:r>
            <a:endParaRPr lang="en-US" sz="1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7F85229-507A-DFE9-CAD5-F0B79C99B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9" y="33760"/>
            <a:ext cx="2466362" cy="2121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69A4E0-4B35-2F40-DEC3-7B15868566B9}"/>
              </a:ext>
            </a:extLst>
          </p:cNvPr>
          <p:cNvSpPr txBox="1"/>
          <p:nvPr/>
        </p:nvSpPr>
        <p:spPr>
          <a:xfrm>
            <a:off x="3341960" y="6184820"/>
            <a:ext cx="2656168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26, 2023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36281-E053-D765-90CB-7A24DD1CAD15}"/>
              </a:ext>
            </a:extLst>
          </p:cNvPr>
          <p:cNvSpPr/>
          <p:nvPr/>
        </p:nvSpPr>
        <p:spPr>
          <a:xfrm>
            <a:off x="297074" y="2095635"/>
            <a:ext cx="274107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cap="small" spc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Community Development Department</a:t>
            </a:r>
          </a:p>
        </p:txBody>
      </p:sp>
      <p:pic>
        <p:nvPicPr>
          <p:cNvPr id="17" name="Picture 16" descr="Logo">
            <a:extLst>
              <a:ext uri="{FF2B5EF4-FFF2-40B4-BE49-F238E27FC236}">
                <a16:creationId xmlns:a16="http://schemas.microsoft.com/office/drawing/2014/main" id="{432EE7C6-2594-D51F-4E67-D552A5E22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24" y="200719"/>
            <a:ext cx="2209847" cy="8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0"/>
            <a:ext cx="57435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6379370" y="2714625"/>
            <a:ext cx="602456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251" y="2429384"/>
            <a:ext cx="33051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Located in Central Wisconsin</a:t>
            </a:r>
          </a:p>
          <a:p>
            <a:pPr marL="457200" indent="-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Population just under 40,000*</a:t>
            </a:r>
          </a:p>
          <a:p>
            <a:pPr marL="685800" lvl="1" indent="-137160">
              <a:spcAft>
                <a:spcPts val="2400"/>
              </a:spcAft>
              <a:buFont typeface="Calibri" panose="020F0502020204030204" pitchFamily="34" charset="0"/>
              <a:buChar char="*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principal city of a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Metropolitan Statistical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1" y="352934"/>
            <a:ext cx="3390900" cy="17711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Wausau?</a:t>
            </a:r>
          </a:p>
        </p:txBody>
      </p:sp>
    </p:spTree>
    <p:extLst>
      <p:ext uri="{BB962C8B-B14F-4D97-AF65-F5344CB8AC3E}">
        <p14:creationId xmlns:p14="http://schemas.microsoft.com/office/powerpoint/2010/main" val="31054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crowd of people in a city square">
            <a:extLst>
              <a:ext uri="{FF2B5EF4-FFF2-40B4-BE49-F238E27FC236}">
                <a16:creationId xmlns:a16="http://schemas.microsoft.com/office/drawing/2014/main" id="{75F73E42-4256-7687-E796-A749AECA3A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3" y="130051"/>
            <a:ext cx="8793554" cy="659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Image result for community block grant wisconsin images"/>
          <p:cNvPicPr>
            <a:picLocks noChangeAspect="1" noChangeArrowheads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1825">
            <a:off x="4606296" y="530472"/>
            <a:ext cx="1484277" cy="500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4143686" y="2242487"/>
            <a:ext cx="4448175" cy="3148664"/>
          </a:xfrm>
          <a:prstGeom prst="rect">
            <a:avLst/>
          </a:prstGeom>
          <a:ln>
            <a:noFill/>
            <a:bevel/>
          </a:ln>
        </p:spPr>
        <p:txBody>
          <a:bodyPr lIns="45720" r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Allocations have ranged between $597,000 - $647,000 the past 4 years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Public Service activities = 10 - 15% of annual allocation (max. $97,000/yr.)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Typically fund between 4 – 7 public service activities each year</a:t>
            </a:r>
          </a:p>
          <a:p>
            <a:pPr indent="-137160"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Fund internal public facilities each year, possibly external public facility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911" y="503307"/>
            <a:ext cx="850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Wausau’s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CDBG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	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7403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068"/>
            <a:ext cx="9144000" cy="6686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Service Subrecipients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AD26BE-E64E-E9C0-180C-4676629F9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644790"/>
              </p:ext>
            </p:extLst>
          </p:nvPr>
        </p:nvGraphicFramePr>
        <p:xfrm>
          <a:off x="671512" y="1318387"/>
          <a:ext cx="7800975" cy="546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319E5D-F47E-0D49-FF90-C2DF3A4DBB79}"/>
              </a:ext>
            </a:extLst>
          </p:cNvPr>
          <p:cNvSpPr txBox="1"/>
          <p:nvPr/>
        </p:nvSpPr>
        <p:spPr>
          <a:xfrm>
            <a:off x="0" y="6876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CDBG Application Process for New Applicants / New Non-Profits </a:t>
            </a:r>
          </a:p>
        </p:txBody>
      </p:sp>
    </p:spTree>
    <p:extLst>
      <p:ext uri="{BB962C8B-B14F-4D97-AF65-F5344CB8AC3E}">
        <p14:creationId xmlns:p14="http://schemas.microsoft.com/office/powerpoint/2010/main" val="101702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AC796-0C15-C99B-1706-358C2A7E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72" y="220010"/>
            <a:ext cx="3057508" cy="1655483"/>
          </a:xfrm>
        </p:spPr>
        <p:txBody>
          <a:bodyPr vert="horz" lIns="91440" tIns="0" rIns="0" bIns="0" rtlCol="0" anchor="ctr" anchorCtr="0">
            <a:norm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Evaluating  Repeat Subrecipients 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body of water with buildings and trees around it&#10;&#10;Description automatically generated with low confidence">
            <a:extLst>
              <a:ext uri="{FF2B5EF4-FFF2-40B4-BE49-F238E27FC236}">
                <a16:creationId xmlns:a16="http://schemas.microsoft.com/office/drawing/2014/main" id="{F9B756F9-BC83-3641-4785-9B45322D06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1" r="20037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2DB2-ACB5-CA1D-09D0-02149C3EE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1875494"/>
            <a:ext cx="2581275" cy="4083180"/>
          </a:xfrm>
        </p:spPr>
        <p:txBody>
          <a:bodyPr vert="horz" lIns="91440" tIns="0" rIns="0" bIns="0" rtlCol="0">
            <a:normAutofit/>
          </a:bodyPr>
          <a:lstStyle/>
          <a:p>
            <a:pPr marL="182880" indent="-18288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  <a:tab pos="1141413" algn="l"/>
              </a:tabLst>
            </a:pPr>
            <a:r>
              <a:rPr lang="en-US" sz="1400" dirty="0"/>
              <a:t>Was funding from previous year fully expended per the agreement?</a:t>
            </a:r>
          </a:p>
          <a:p>
            <a:pPr marL="182880" indent="-18288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  <a:tab pos="1141413" algn="l"/>
              </a:tabLst>
            </a:pPr>
            <a:r>
              <a:rPr lang="en-US" sz="1400" dirty="0"/>
              <a:t>Did they submit their reports timely? </a:t>
            </a:r>
          </a:p>
          <a:p>
            <a:pPr marL="182880" indent="-18288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  <a:tab pos="1141413" algn="l"/>
              </a:tabLst>
            </a:pPr>
            <a:r>
              <a:rPr lang="en-US" sz="1400" dirty="0"/>
              <a:t>Did they submit supporting documentation as required or requested?</a:t>
            </a:r>
          </a:p>
          <a:p>
            <a:pPr marL="182880" indent="-18288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  <a:tab pos="1141413" algn="l"/>
              </a:tabLst>
            </a:pPr>
            <a:r>
              <a:rPr lang="en-US" sz="1400" dirty="0"/>
              <a:t>Were their funds expended timely?</a:t>
            </a:r>
          </a:p>
          <a:p>
            <a:pPr marL="182880" indent="-18288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  <a:tab pos="1141413" algn="l"/>
              </a:tabLst>
            </a:pPr>
            <a:r>
              <a:rPr lang="en-US" sz="1400" dirty="0"/>
              <a:t>Did Subrecipient display an acceptable organizational system during monitoring? </a:t>
            </a:r>
          </a:p>
          <a:p>
            <a:pPr marL="182880" indent="-182880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  <a:tab pos="1141413" algn="l"/>
              </a:tabLst>
            </a:pPr>
            <a:r>
              <a:rPr lang="en-US" sz="1400" dirty="0"/>
              <a:t>Is Subrecipient complying with record retention requirements?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A4F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88873-6C50-43D8-B92B-F45E153E9C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Wausau’s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476DF-978A-1FD5-7B2E-524D8871A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3E71EB-3270-ADEA-6F34-09B44640E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911124"/>
              </p:ext>
            </p:extLst>
          </p:nvPr>
        </p:nvGraphicFramePr>
        <p:xfrm>
          <a:off x="5744903" y="514350"/>
          <a:ext cx="3063886" cy="587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264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4857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9ACDE-BC8A-4B40-C9A0-D9B8FA288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92" y="491260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HUD Approval</a:t>
            </a:r>
          </a:p>
        </p:txBody>
      </p:sp>
      <p:pic>
        <p:nvPicPr>
          <p:cNvPr id="5" name="Picture 4" descr="A snowy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93556D2E-EEE5-7130-A1CC-8352C2434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r="-2" b="19123"/>
          <a:stretch/>
        </p:blipFill>
        <p:spPr>
          <a:xfrm>
            <a:off x="245660" y="2454903"/>
            <a:ext cx="5293729" cy="408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68DA6E-E6A3-8365-C25F-872091B8DE29}"/>
              </a:ext>
            </a:extLst>
          </p:cNvPr>
          <p:cNvGrpSpPr/>
          <p:nvPr/>
        </p:nvGrpSpPr>
        <p:grpSpPr>
          <a:xfrm>
            <a:off x="6622272" y="1702672"/>
            <a:ext cx="2103120" cy="548640"/>
            <a:chOff x="1102998" y="64148"/>
            <a:chExt cx="1960887" cy="499968"/>
          </a:xfrm>
        </p:grpSpPr>
        <p:sp>
          <p:nvSpPr>
            <p:cNvPr id="96" name="Rectangle: Top Corners Rounded 95">
              <a:extLst>
                <a:ext uri="{FF2B5EF4-FFF2-40B4-BE49-F238E27FC236}">
                  <a16:creationId xmlns:a16="http://schemas.microsoft.com/office/drawing/2014/main" id="{C60F8F22-2F8D-8155-C7CA-3DFCFD462A4D}"/>
                </a:ext>
              </a:extLst>
            </p:cNvPr>
            <p:cNvSpPr/>
            <p:nvPr/>
          </p:nvSpPr>
          <p:spPr>
            <a:xfrm rot="5400000">
              <a:off x="1833458" y="-666312"/>
              <a:ext cx="499968" cy="1960887"/>
            </a:xfrm>
            <a:prstGeom prst="round2SameRect">
              <a:avLst/>
            </a:pr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ectangle: Top Corners Rounded 4">
              <a:extLst>
                <a:ext uri="{FF2B5EF4-FFF2-40B4-BE49-F238E27FC236}">
                  <a16:creationId xmlns:a16="http://schemas.microsoft.com/office/drawing/2014/main" id="{D5103332-8E55-7E72-DB6E-56AD24EF8004}"/>
                </a:ext>
              </a:extLst>
            </p:cNvPr>
            <p:cNvSpPr txBox="1"/>
            <p:nvPr/>
          </p:nvSpPr>
          <p:spPr>
            <a:xfrm>
              <a:off x="1102999" y="88553"/>
              <a:ext cx="1936481" cy="451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0" bIns="0" numCol="1" spcCol="1270" anchor="ctr" anchorCtr="0">
              <a:noAutofit/>
            </a:bodyPr>
            <a:lstStyle/>
            <a:p>
              <a:pPr marL="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/>
                <a:t>Subrecipient and City staff sign Agreement.</a:t>
              </a:r>
              <a:endParaRPr lang="en-US" sz="1000" b="1" kern="12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D7ED1D9-EC07-0B87-2FCF-61C05A4863D5}"/>
              </a:ext>
            </a:extLst>
          </p:cNvPr>
          <p:cNvGrpSpPr/>
          <p:nvPr/>
        </p:nvGrpSpPr>
        <p:grpSpPr>
          <a:xfrm>
            <a:off x="5756621" y="1704676"/>
            <a:ext cx="891829" cy="575422"/>
            <a:chOff x="0" y="1650"/>
            <a:chExt cx="1102998" cy="655468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DDFB9D15-E71A-815F-9A88-E9F56B10630F}"/>
                </a:ext>
              </a:extLst>
            </p:cNvPr>
            <p:cNvSpPr/>
            <p:nvPr/>
          </p:nvSpPr>
          <p:spPr>
            <a:xfrm>
              <a:off x="0" y="1650"/>
              <a:ext cx="1102998" cy="62496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ectangle: Rounded Corners 6">
              <a:extLst>
                <a:ext uri="{FF2B5EF4-FFF2-40B4-BE49-F238E27FC236}">
                  <a16:creationId xmlns:a16="http://schemas.microsoft.com/office/drawing/2014/main" id="{D3476B8D-B8F0-C0E2-89E8-3651286748E0}"/>
                </a:ext>
              </a:extLst>
            </p:cNvPr>
            <p:cNvSpPr txBox="1"/>
            <p:nvPr/>
          </p:nvSpPr>
          <p:spPr>
            <a:xfrm>
              <a:off x="30508" y="32158"/>
              <a:ext cx="1041983" cy="624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Agreement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B56F21-CEF0-9CE4-6D8E-087DA353AEB3}"/>
              </a:ext>
            </a:extLst>
          </p:cNvPr>
          <p:cNvGrpSpPr/>
          <p:nvPr/>
        </p:nvGrpSpPr>
        <p:grpSpPr>
          <a:xfrm>
            <a:off x="6648449" y="2403414"/>
            <a:ext cx="2103119" cy="499968"/>
            <a:chOff x="1102998" y="720356"/>
            <a:chExt cx="1960888" cy="499968"/>
          </a:xfrm>
        </p:grpSpPr>
        <p:sp>
          <p:nvSpPr>
            <p:cNvPr id="92" name="Rectangle: Top Corners Rounded 91">
              <a:extLst>
                <a:ext uri="{FF2B5EF4-FFF2-40B4-BE49-F238E27FC236}">
                  <a16:creationId xmlns:a16="http://schemas.microsoft.com/office/drawing/2014/main" id="{E0E8FB4C-BC19-E37A-AAC9-0D290DAA7840}"/>
                </a:ext>
              </a:extLst>
            </p:cNvPr>
            <p:cNvSpPr/>
            <p:nvPr/>
          </p:nvSpPr>
          <p:spPr>
            <a:xfrm rot="5400000">
              <a:off x="1833458" y="-10104"/>
              <a:ext cx="499968" cy="1960887"/>
            </a:xfrm>
            <a:prstGeom prst="round2SameRect">
              <a:avLst/>
            </a:pr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Rectangle: Top Corners Rounded 8">
              <a:extLst>
                <a:ext uri="{FF2B5EF4-FFF2-40B4-BE49-F238E27FC236}">
                  <a16:creationId xmlns:a16="http://schemas.microsoft.com/office/drawing/2014/main" id="{62F72065-69F2-77F1-FC09-9DAEF4C0B973}"/>
                </a:ext>
              </a:extLst>
            </p:cNvPr>
            <p:cNvSpPr txBox="1"/>
            <p:nvPr/>
          </p:nvSpPr>
          <p:spPr>
            <a:xfrm>
              <a:off x="1102998" y="744761"/>
              <a:ext cx="1960888" cy="451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0" bIns="0" numCol="1" spcCol="1270" anchor="ctr" anchorCtr="0">
              <a:noAutofit/>
            </a:bodyPr>
            <a:lstStyle/>
            <a:p>
              <a:pPr marL="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/>
                <a:t>Subrecipients begin submitting invoices for reimbursement along with supporting documentation.</a:t>
              </a:r>
              <a:endParaRPr lang="en-US" sz="1000" b="1" kern="12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E93DA7D-F77F-30E5-A3E1-91CC8952CD8C}"/>
              </a:ext>
            </a:extLst>
          </p:cNvPr>
          <p:cNvGrpSpPr/>
          <p:nvPr/>
        </p:nvGrpSpPr>
        <p:grpSpPr>
          <a:xfrm>
            <a:off x="5756621" y="2379741"/>
            <a:ext cx="891829" cy="574300"/>
            <a:chOff x="0" y="657859"/>
            <a:chExt cx="1102998" cy="682808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BCA07F9-EB9C-3019-4CAF-0A868E40B34F}"/>
                </a:ext>
              </a:extLst>
            </p:cNvPr>
            <p:cNvSpPr/>
            <p:nvPr/>
          </p:nvSpPr>
          <p:spPr>
            <a:xfrm>
              <a:off x="0" y="657859"/>
              <a:ext cx="1102998" cy="62496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ectangle: Rounded Corners 10">
              <a:extLst>
                <a:ext uri="{FF2B5EF4-FFF2-40B4-BE49-F238E27FC236}">
                  <a16:creationId xmlns:a16="http://schemas.microsoft.com/office/drawing/2014/main" id="{346B3A35-43D3-766B-36C1-D5CD9458BEDD}"/>
                </a:ext>
              </a:extLst>
            </p:cNvPr>
            <p:cNvSpPr txBox="1"/>
            <p:nvPr/>
          </p:nvSpPr>
          <p:spPr>
            <a:xfrm>
              <a:off x="30508" y="688367"/>
              <a:ext cx="1041984" cy="652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Reimburse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96870E-17D5-0132-B09A-282B6F96F2E8}"/>
              </a:ext>
            </a:extLst>
          </p:cNvPr>
          <p:cNvGrpSpPr/>
          <p:nvPr/>
        </p:nvGrpSpPr>
        <p:grpSpPr>
          <a:xfrm>
            <a:off x="6648449" y="3078940"/>
            <a:ext cx="2103118" cy="499968"/>
            <a:chOff x="1102998" y="1376564"/>
            <a:chExt cx="1960887" cy="499968"/>
          </a:xfrm>
        </p:grpSpPr>
        <p:sp>
          <p:nvSpPr>
            <p:cNvPr id="88" name="Rectangle: Top Corners Rounded 87">
              <a:extLst>
                <a:ext uri="{FF2B5EF4-FFF2-40B4-BE49-F238E27FC236}">
                  <a16:creationId xmlns:a16="http://schemas.microsoft.com/office/drawing/2014/main" id="{52410DCD-6252-C9B5-F098-F98E678BBA94}"/>
                </a:ext>
              </a:extLst>
            </p:cNvPr>
            <p:cNvSpPr/>
            <p:nvPr/>
          </p:nvSpPr>
          <p:spPr>
            <a:xfrm rot="5400000">
              <a:off x="1833458" y="646104"/>
              <a:ext cx="499968" cy="1960887"/>
            </a:xfrm>
            <a:prstGeom prst="round2SameRect">
              <a:avLst/>
            </a:pr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Rectangle: Top Corners Rounded 12">
              <a:extLst>
                <a:ext uri="{FF2B5EF4-FFF2-40B4-BE49-F238E27FC236}">
                  <a16:creationId xmlns:a16="http://schemas.microsoft.com/office/drawing/2014/main" id="{B7D69C6C-F45C-0574-CD74-4D8221FFC6D7}"/>
                </a:ext>
              </a:extLst>
            </p:cNvPr>
            <p:cNvSpPr txBox="1"/>
            <p:nvPr/>
          </p:nvSpPr>
          <p:spPr>
            <a:xfrm>
              <a:off x="1102999" y="1400969"/>
              <a:ext cx="1936481" cy="451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0" bIns="0" numCol="1" spcCol="1270" anchor="ctr" anchorCtr="0">
              <a:noAutofit/>
            </a:bodyPr>
            <a:lstStyle/>
            <a:p>
              <a:pPr marL="0" lvl="1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dirty="0"/>
                <a:t>Quarterly Reports begin the after the 1</a:t>
              </a:r>
              <a:r>
                <a:rPr lang="en-US" sz="1000" baseline="30000" dirty="0"/>
                <a:t>st</a:t>
              </a:r>
              <a:r>
                <a:rPr lang="en-US" sz="1000" dirty="0"/>
                <a:t> quarter in which Agreement was signed.</a:t>
              </a:r>
              <a:endParaRPr lang="en-US" sz="1000" kern="12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5CD8315-A664-442C-CB73-F0268C3E303E}"/>
              </a:ext>
            </a:extLst>
          </p:cNvPr>
          <p:cNvGrpSpPr/>
          <p:nvPr/>
        </p:nvGrpSpPr>
        <p:grpSpPr>
          <a:xfrm>
            <a:off x="5756621" y="3035949"/>
            <a:ext cx="891829" cy="548640"/>
            <a:chOff x="0" y="1314067"/>
            <a:chExt cx="1102998" cy="62496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AB7AD9DA-6DCC-5509-295F-FFC733E07D04}"/>
                </a:ext>
              </a:extLst>
            </p:cNvPr>
            <p:cNvSpPr/>
            <p:nvPr/>
          </p:nvSpPr>
          <p:spPr>
            <a:xfrm>
              <a:off x="0" y="1314067"/>
              <a:ext cx="1102998" cy="624960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ectangle: Rounded Corners 14">
              <a:extLst>
                <a:ext uri="{FF2B5EF4-FFF2-40B4-BE49-F238E27FC236}">
                  <a16:creationId xmlns:a16="http://schemas.microsoft.com/office/drawing/2014/main" id="{F4562DC8-27A5-7F4C-DC5A-7249F9877A17}"/>
                </a:ext>
              </a:extLst>
            </p:cNvPr>
            <p:cNvSpPr txBox="1"/>
            <p:nvPr/>
          </p:nvSpPr>
          <p:spPr>
            <a:xfrm>
              <a:off x="30508" y="1344575"/>
              <a:ext cx="1041983" cy="548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Reports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D972B33-84F8-A694-06EF-31664E10BAF4}"/>
              </a:ext>
            </a:extLst>
          </p:cNvPr>
          <p:cNvGrpSpPr/>
          <p:nvPr/>
        </p:nvGrpSpPr>
        <p:grpSpPr>
          <a:xfrm>
            <a:off x="6622273" y="3735506"/>
            <a:ext cx="2235127" cy="558786"/>
            <a:chOff x="1102998" y="2032773"/>
            <a:chExt cx="2073590" cy="499968"/>
          </a:xfrm>
        </p:grpSpPr>
        <p:sp>
          <p:nvSpPr>
            <p:cNvPr id="84" name="Rectangle: Top Corners Rounded 83">
              <a:extLst>
                <a:ext uri="{FF2B5EF4-FFF2-40B4-BE49-F238E27FC236}">
                  <a16:creationId xmlns:a16="http://schemas.microsoft.com/office/drawing/2014/main" id="{5EDBF4E1-81E4-2C62-E2D7-D4216F7F253F}"/>
                </a:ext>
              </a:extLst>
            </p:cNvPr>
            <p:cNvSpPr/>
            <p:nvPr/>
          </p:nvSpPr>
          <p:spPr>
            <a:xfrm rot="5400000">
              <a:off x="1833458" y="1302313"/>
              <a:ext cx="499968" cy="1960887"/>
            </a:xfrm>
            <a:prstGeom prst="round2SameRect">
              <a:avLst/>
            </a:pr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Rectangle: Top Corners Rounded 16">
              <a:extLst>
                <a:ext uri="{FF2B5EF4-FFF2-40B4-BE49-F238E27FC236}">
                  <a16:creationId xmlns:a16="http://schemas.microsoft.com/office/drawing/2014/main" id="{BCD94C51-DE3F-5BA6-4E88-376C3B323430}"/>
                </a:ext>
              </a:extLst>
            </p:cNvPr>
            <p:cNvSpPr txBox="1"/>
            <p:nvPr/>
          </p:nvSpPr>
          <p:spPr>
            <a:xfrm>
              <a:off x="1102999" y="2057178"/>
              <a:ext cx="2073589" cy="451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0" bIns="0" numCol="1" spcCol="1270" anchor="ctr" anchorCtr="0">
              <a:noAutofit/>
            </a:bodyPr>
            <a:lstStyle/>
            <a:p>
              <a:pPr marL="0" lvl="1" indent="0" algn="l" defTabSz="355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/>
                <a:t>Subrecipients monitored to ensure proper organizational system and compliance with recordkeeping requirements.</a:t>
              </a:r>
              <a:endParaRPr lang="en-US" sz="1000" b="1" kern="12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8071079-DBA2-D1E4-297C-7D86194D268D}"/>
              </a:ext>
            </a:extLst>
          </p:cNvPr>
          <p:cNvGrpSpPr/>
          <p:nvPr/>
        </p:nvGrpSpPr>
        <p:grpSpPr>
          <a:xfrm>
            <a:off x="5756621" y="3742194"/>
            <a:ext cx="896112" cy="574299"/>
            <a:chOff x="0" y="1970276"/>
            <a:chExt cx="1102998" cy="682808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F75804C1-AE59-931E-BE5E-6EB86304FF82}"/>
                </a:ext>
              </a:extLst>
            </p:cNvPr>
            <p:cNvSpPr/>
            <p:nvPr/>
          </p:nvSpPr>
          <p:spPr>
            <a:xfrm>
              <a:off x="0" y="1970276"/>
              <a:ext cx="1102998" cy="624960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: Rounded Corners 18">
              <a:extLst>
                <a:ext uri="{FF2B5EF4-FFF2-40B4-BE49-F238E27FC236}">
                  <a16:creationId xmlns:a16="http://schemas.microsoft.com/office/drawing/2014/main" id="{B7495B7B-7006-2B26-4385-C13B203B3F5D}"/>
                </a:ext>
              </a:extLst>
            </p:cNvPr>
            <p:cNvSpPr txBox="1"/>
            <p:nvPr/>
          </p:nvSpPr>
          <p:spPr>
            <a:xfrm>
              <a:off x="30508" y="2000784"/>
              <a:ext cx="1041982" cy="652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Monitor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6F3D196-334B-1B13-2D2D-B8389038DE34}"/>
              </a:ext>
            </a:extLst>
          </p:cNvPr>
          <p:cNvGrpSpPr/>
          <p:nvPr/>
        </p:nvGrpSpPr>
        <p:grpSpPr>
          <a:xfrm>
            <a:off x="6622273" y="4453079"/>
            <a:ext cx="2129295" cy="562463"/>
            <a:chOff x="1102998" y="2688982"/>
            <a:chExt cx="1960887" cy="562463"/>
          </a:xfrm>
        </p:grpSpPr>
        <p:sp>
          <p:nvSpPr>
            <p:cNvPr id="80" name="Rectangle: Top Corners Rounded 79">
              <a:extLst>
                <a:ext uri="{FF2B5EF4-FFF2-40B4-BE49-F238E27FC236}">
                  <a16:creationId xmlns:a16="http://schemas.microsoft.com/office/drawing/2014/main" id="{7E50E971-9FD0-F4BE-25DB-0EC7DCF025AC}"/>
                </a:ext>
              </a:extLst>
            </p:cNvPr>
            <p:cNvSpPr/>
            <p:nvPr/>
          </p:nvSpPr>
          <p:spPr>
            <a:xfrm rot="5400000">
              <a:off x="1833458" y="1958522"/>
              <a:ext cx="499968" cy="1960887"/>
            </a:xfrm>
            <a:prstGeom prst="round2SameRect">
              <a:avLst/>
            </a:prstGeom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lIns="91440" tIns="0" rIns="0" bIns="0" anchor="t" anchorCtr="0"/>
            <a:lstStyle/>
            <a:p>
              <a:endParaRPr lang="en-US"/>
            </a:p>
          </p:txBody>
        </p:sp>
        <p:sp>
          <p:nvSpPr>
            <p:cNvPr id="81" name="Rectangle: Top Corners Rounded 20">
              <a:extLst>
                <a:ext uri="{FF2B5EF4-FFF2-40B4-BE49-F238E27FC236}">
                  <a16:creationId xmlns:a16="http://schemas.microsoft.com/office/drawing/2014/main" id="{A12B10A3-99EC-D02C-2823-57FA26B77364}"/>
                </a:ext>
              </a:extLst>
            </p:cNvPr>
            <p:cNvSpPr txBox="1"/>
            <p:nvPr/>
          </p:nvSpPr>
          <p:spPr>
            <a:xfrm>
              <a:off x="1102999" y="2713387"/>
              <a:ext cx="1936481" cy="538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0" bIns="0" numCol="1" spcCol="1270" anchor="t" anchorCtr="0">
              <a:noAutofit/>
            </a:bodyPr>
            <a:lstStyle/>
            <a:p>
              <a:pPr marL="0" lvl="1" indent="0" algn="l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000" kern="1200" dirty="0"/>
                <a:t>Activity closed in IDIS after funds are fully expended and quarterly reporting requirement is met.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22B037-52A4-F611-F509-89D7355AC05A}"/>
              </a:ext>
            </a:extLst>
          </p:cNvPr>
          <p:cNvGrpSpPr/>
          <p:nvPr/>
        </p:nvGrpSpPr>
        <p:grpSpPr>
          <a:xfrm>
            <a:off x="5756621" y="4426626"/>
            <a:ext cx="896112" cy="548640"/>
            <a:chOff x="0" y="2626485"/>
            <a:chExt cx="1102998" cy="624960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E580FC4-0701-9FBB-4520-251465804361}"/>
                </a:ext>
              </a:extLst>
            </p:cNvPr>
            <p:cNvSpPr/>
            <p:nvPr/>
          </p:nvSpPr>
          <p:spPr>
            <a:xfrm>
              <a:off x="0" y="2626485"/>
              <a:ext cx="1102998" cy="624960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ctangle: Rounded Corners 22">
              <a:extLst>
                <a:ext uri="{FF2B5EF4-FFF2-40B4-BE49-F238E27FC236}">
                  <a16:creationId xmlns:a16="http://schemas.microsoft.com/office/drawing/2014/main" id="{8665172A-AAD5-62C2-3214-BFB80DA19170}"/>
                </a:ext>
              </a:extLst>
            </p:cNvPr>
            <p:cNvSpPr txBox="1"/>
            <p:nvPr/>
          </p:nvSpPr>
          <p:spPr>
            <a:xfrm>
              <a:off x="30508" y="2656993"/>
              <a:ext cx="1041982" cy="548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Close Out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27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6D64B-13B8-17E7-4066-F038DB22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21" y="491104"/>
            <a:ext cx="3420438" cy="112806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outdoor, street, night&#10;&#10;Description automatically generated">
            <a:extLst>
              <a:ext uri="{FF2B5EF4-FFF2-40B4-BE49-F238E27FC236}">
                <a16:creationId xmlns:a16="http://schemas.microsoft.com/office/drawing/2014/main" id="{8CDA1A3B-4A66-5AED-5CB6-B6C77E3BB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r="27403"/>
          <a:stretch/>
        </p:blipFill>
        <p:spPr>
          <a:xfrm>
            <a:off x="4371240" y="654143"/>
            <a:ext cx="4293258" cy="554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83FE6E-5DDF-56B0-F36B-11EF12EF6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62822"/>
              </p:ext>
            </p:extLst>
          </p:nvPr>
        </p:nvGraphicFramePr>
        <p:xfrm>
          <a:off x="195705" y="2248411"/>
          <a:ext cx="3772235" cy="395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16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84AA82-B61C-03A5-6E33-0F541B2CB5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4" y="0"/>
            <a:ext cx="5724525" cy="684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897"/>
            <a:ext cx="3419474" cy="963827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23" y="1215621"/>
            <a:ext cx="3676302" cy="230862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u="sng" dirty="0"/>
              <a:t>Tammy Stratz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i="1" cap="small" dirty="0"/>
              <a:t>Community Development Manager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/>
              <a:t>407 Grant St. | Wausau, WI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/>
              <a:t>715-261-6682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en-US" dirty="0">
                <a:hlinkClick r:id="rId9"/>
              </a:rPr>
              <a:t>t</a:t>
            </a:r>
            <a:r>
              <a:rPr lang="en-US" dirty="0">
                <a:hlinkClick r:id="rId9"/>
              </a:rPr>
              <a:t>ammy.stratz@ci.wausau.wi.us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3" y="4093464"/>
            <a:ext cx="1575167" cy="15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1886</TotalTime>
  <Words>513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Where  is  Wausau?</vt:lpstr>
      <vt:lpstr>PowerPoint Presentation</vt:lpstr>
      <vt:lpstr>Public Service Subrecipients</vt:lpstr>
      <vt:lpstr>Evaluating  Repeat Subrecipients </vt:lpstr>
      <vt:lpstr>Wausau’s Process</vt:lpstr>
      <vt:lpstr>After HUD Approval</vt:lpstr>
      <vt:lpstr>Monitoring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Wausau</dc:title>
  <dc:creator>Tammy Stratz</dc:creator>
  <cp:lastModifiedBy>Shannon Graff</cp:lastModifiedBy>
  <cp:revision>39</cp:revision>
  <dcterms:created xsi:type="dcterms:W3CDTF">2018-10-10T15:25:24Z</dcterms:created>
  <dcterms:modified xsi:type="dcterms:W3CDTF">2023-01-17T22:51:25Z</dcterms:modified>
</cp:coreProperties>
</file>