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notesMasterIdLst>
    <p:notesMasterId r:id="rId54"/>
  </p:notesMasterIdLst>
  <p:sldIdLst>
    <p:sldId id="256" r:id="rId2"/>
    <p:sldId id="312" r:id="rId3"/>
    <p:sldId id="322" r:id="rId4"/>
    <p:sldId id="261" r:id="rId5"/>
    <p:sldId id="319" r:id="rId6"/>
    <p:sldId id="258" r:id="rId7"/>
    <p:sldId id="321" r:id="rId8"/>
    <p:sldId id="306" r:id="rId9"/>
    <p:sldId id="328" r:id="rId10"/>
    <p:sldId id="323" r:id="rId11"/>
    <p:sldId id="325" r:id="rId12"/>
    <p:sldId id="324" r:id="rId13"/>
    <p:sldId id="327" r:id="rId14"/>
    <p:sldId id="329" r:id="rId15"/>
    <p:sldId id="336" r:id="rId16"/>
    <p:sldId id="338" r:id="rId17"/>
    <p:sldId id="339" r:id="rId18"/>
    <p:sldId id="340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74" r:id="rId31"/>
    <p:sldId id="353" r:id="rId32"/>
    <p:sldId id="354" r:id="rId33"/>
    <p:sldId id="356" r:id="rId34"/>
    <p:sldId id="357" r:id="rId35"/>
    <p:sldId id="358" r:id="rId36"/>
    <p:sldId id="375" r:id="rId37"/>
    <p:sldId id="360" r:id="rId38"/>
    <p:sldId id="377" r:id="rId39"/>
    <p:sldId id="368" r:id="rId40"/>
    <p:sldId id="373" r:id="rId41"/>
    <p:sldId id="330" r:id="rId42"/>
    <p:sldId id="278" r:id="rId43"/>
    <p:sldId id="361" r:id="rId44"/>
    <p:sldId id="281" r:id="rId45"/>
    <p:sldId id="331" r:id="rId46"/>
    <p:sldId id="284" r:id="rId47"/>
    <p:sldId id="363" r:id="rId48"/>
    <p:sldId id="364" r:id="rId49"/>
    <p:sldId id="332" r:id="rId50"/>
    <p:sldId id="288" r:id="rId51"/>
    <p:sldId id="365" r:id="rId52"/>
    <p:sldId id="366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Montserrat" pitchFamily="2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5DA0"/>
    <a:srgbClr val="FFC72C"/>
    <a:srgbClr val="6F7581"/>
    <a:srgbClr val="59981A"/>
    <a:srgbClr val="D98C60"/>
    <a:srgbClr val="FFFFFF"/>
    <a:srgbClr val="CDCECF"/>
    <a:srgbClr val="32CD32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73618" autoAdjust="0"/>
  </p:normalViewPr>
  <p:slideViewPr>
    <p:cSldViewPr snapToGrid="0">
      <p:cViewPr varScale="1">
        <p:scale>
          <a:sx n="21" d="100"/>
          <a:sy n="21" d="100"/>
        </p:scale>
        <p:origin x="43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rawing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24.svg"/><Relationship Id="rId16" Type="http://schemas.openxmlformats.org/officeDocument/2006/relationships/image" Target="../media/image38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470666-683E-417B-B324-2D19AB3940B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7B26F9E-1BBF-47FE-979E-940555F1BFD1}">
      <dgm:prSet/>
      <dgm:spPr>
        <a:noFill/>
        <a:ln>
          <a:solidFill>
            <a:srgbClr val="145DA0">
              <a:alpha val="90000"/>
            </a:srgbClr>
          </a:solidFill>
        </a:ln>
      </dgm:spPr>
      <dgm:t>
        <a:bodyPr/>
        <a:lstStyle/>
        <a:p>
          <a:pPr algn="ctr"/>
          <a:r>
            <a:rPr lang="en-US" b="1" dirty="0"/>
            <a:t>Application</a:t>
          </a:r>
        </a:p>
        <a:p>
          <a:pPr algn="l"/>
          <a:r>
            <a:rPr lang="en-US" dirty="0"/>
            <a:t>Determine which subrecipients to fund</a:t>
          </a:r>
        </a:p>
      </dgm:t>
    </dgm:pt>
    <dgm:pt modelId="{CE94DBE6-0D1C-4D28-BCB7-A1BFC9315F64}" type="parTrans" cxnId="{6D7056D0-D6B0-42C7-A902-ABC298E7E8C2}">
      <dgm:prSet/>
      <dgm:spPr/>
      <dgm:t>
        <a:bodyPr/>
        <a:lstStyle/>
        <a:p>
          <a:endParaRPr lang="en-US"/>
        </a:p>
      </dgm:t>
    </dgm:pt>
    <dgm:pt modelId="{D4BDB9BD-2AD7-4E9C-A35C-71D107EB2029}" type="sibTrans" cxnId="{6D7056D0-D6B0-42C7-A902-ABC298E7E8C2}">
      <dgm:prSet phldrT="1" phldr="0"/>
      <dgm:spPr>
        <a:solidFill>
          <a:srgbClr val="145DA0"/>
        </a:solidFill>
      </dgm:spPr>
      <dgm:t>
        <a:bodyPr/>
        <a:lstStyle/>
        <a:p>
          <a:r>
            <a:rPr lang="en-US"/>
            <a:t>1</a:t>
          </a:r>
        </a:p>
      </dgm:t>
    </dgm:pt>
    <dgm:pt modelId="{5CC417B3-C8EE-42CC-B34C-311186BE2942}">
      <dgm:prSet/>
      <dgm:spPr>
        <a:noFill/>
        <a:ln>
          <a:solidFill>
            <a:srgbClr val="145DA0">
              <a:alpha val="90000"/>
            </a:srgbClr>
          </a:solidFill>
        </a:ln>
      </dgm:spPr>
      <dgm:t>
        <a:bodyPr/>
        <a:lstStyle/>
        <a:p>
          <a:pPr algn="ctr"/>
          <a:r>
            <a:rPr lang="en-US" b="1" dirty="0"/>
            <a:t>Administration</a:t>
          </a:r>
        </a:p>
        <a:p>
          <a:pPr algn="l"/>
          <a:r>
            <a:rPr lang="en-US" dirty="0"/>
            <a:t>Determine which subrecipients need extra technical assistance</a:t>
          </a:r>
        </a:p>
      </dgm:t>
    </dgm:pt>
    <dgm:pt modelId="{6BB93BB0-FED7-460B-B0EE-A0B648343A1F}" type="parTrans" cxnId="{92180930-62D2-4E56-AB2C-2B464422C211}">
      <dgm:prSet/>
      <dgm:spPr/>
      <dgm:t>
        <a:bodyPr/>
        <a:lstStyle/>
        <a:p>
          <a:endParaRPr lang="en-US"/>
        </a:p>
      </dgm:t>
    </dgm:pt>
    <dgm:pt modelId="{1B3A35F1-E24D-4588-8E44-824AF250A049}" type="sibTrans" cxnId="{92180930-62D2-4E56-AB2C-2B464422C211}">
      <dgm:prSet phldrT="2" phldr="0"/>
      <dgm:spPr>
        <a:solidFill>
          <a:srgbClr val="145DA0"/>
        </a:solidFill>
      </dgm:spPr>
      <dgm:t>
        <a:bodyPr/>
        <a:lstStyle/>
        <a:p>
          <a:r>
            <a:rPr lang="en-US"/>
            <a:t>2</a:t>
          </a:r>
        </a:p>
      </dgm:t>
    </dgm:pt>
    <dgm:pt modelId="{45C2C1FF-D521-4466-9172-5295AEDD57CA}">
      <dgm:prSet/>
      <dgm:spPr>
        <a:noFill/>
        <a:ln>
          <a:solidFill>
            <a:srgbClr val="145DA0">
              <a:alpha val="90000"/>
            </a:srgbClr>
          </a:solidFill>
        </a:ln>
      </dgm:spPr>
      <dgm:t>
        <a:bodyPr/>
        <a:lstStyle/>
        <a:p>
          <a:pPr algn="ctr"/>
          <a:r>
            <a:rPr lang="en-US" b="1" dirty="0"/>
            <a:t>Monitoring</a:t>
          </a:r>
        </a:p>
        <a:p>
          <a:pPr algn="l"/>
          <a:r>
            <a:rPr lang="en-US" dirty="0"/>
            <a:t>Determine which subrecipients need to be monitored</a:t>
          </a:r>
        </a:p>
      </dgm:t>
    </dgm:pt>
    <dgm:pt modelId="{3AE47B13-A61A-40FB-9644-0543AF124D0F}" type="parTrans" cxnId="{985ED010-5DDB-4DCB-B33A-14BF322C4726}">
      <dgm:prSet/>
      <dgm:spPr/>
      <dgm:t>
        <a:bodyPr/>
        <a:lstStyle/>
        <a:p>
          <a:endParaRPr lang="en-US"/>
        </a:p>
      </dgm:t>
    </dgm:pt>
    <dgm:pt modelId="{DDF82876-9422-4846-A7AA-9ABC5F4C073E}" type="sibTrans" cxnId="{985ED010-5DDB-4DCB-B33A-14BF322C4726}">
      <dgm:prSet phldrT="3" phldr="0"/>
      <dgm:spPr>
        <a:solidFill>
          <a:srgbClr val="145DA0"/>
        </a:solidFill>
      </dgm:spPr>
      <dgm:t>
        <a:bodyPr/>
        <a:lstStyle/>
        <a:p>
          <a:r>
            <a:rPr lang="en-US"/>
            <a:t>3</a:t>
          </a:r>
        </a:p>
      </dgm:t>
    </dgm:pt>
    <dgm:pt modelId="{E949126E-F65E-49D7-9A6B-C7A6E50F499D}" type="pres">
      <dgm:prSet presAssocID="{14470666-683E-417B-B324-2D19AB3940B8}" presName="Name0" presStyleCnt="0">
        <dgm:presLayoutVars>
          <dgm:animLvl val="lvl"/>
          <dgm:resizeHandles val="exact"/>
        </dgm:presLayoutVars>
      </dgm:prSet>
      <dgm:spPr/>
    </dgm:pt>
    <dgm:pt modelId="{7AAC6E4B-841B-4CDD-B2C1-DBE05B5C5E16}" type="pres">
      <dgm:prSet presAssocID="{A7B26F9E-1BBF-47FE-979E-940555F1BFD1}" presName="compositeNode" presStyleCnt="0">
        <dgm:presLayoutVars>
          <dgm:bulletEnabled val="1"/>
        </dgm:presLayoutVars>
      </dgm:prSet>
      <dgm:spPr/>
    </dgm:pt>
    <dgm:pt modelId="{50D0CAD9-DFFF-4BA0-A2E8-6865AA8AEFDF}" type="pres">
      <dgm:prSet presAssocID="{A7B26F9E-1BBF-47FE-979E-940555F1BFD1}" presName="bgRect" presStyleLbl="bgAccFollowNode1" presStyleIdx="0" presStyleCnt="3"/>
      <dgm:spPr/>
    </dgm:pt>
    <dgm:pt modelId="{8058FB06-4ECA-4923-B83B-70FBFDDED4F2}" type="pres">
      <dgm:prSet presAssocID="{D4BDB9BD-2AD7-4E9C-A35C-71D107EB202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78533E86-5487-4806-BCF1-B4B3B29748A7}" type="pres">
      <dgm:prSet presAssocID="{A7B26F9E-1BBF-47FE-979E-940555F1BFD1}" presName="bottomLine" presStyleLbl="alignNode1" presStyleIdx="1" presStyleCnt="6">
        <dgm:presLayoutVars/>
      </dgm:prSet>
      <dgm:spPr/>
    </dgm:pt>
    <dgm:pt modelId="{F993A96C-A290-4EF7-B339-DF0471388ECB}" type="pres">
      <dgm:prSet presAssocID="{A7B26F9E-1BBF-47FE-979E-940555F1BFD1}" presName="nodeText" presStyleLbl="bgAccFollowNode1" presStyleIdx="0" presStyleCnt="3">
        <dgm:presLayoutVars>
          <dgm:bulletEnabled val="1"/>
        </dgm:presLayoutVars>
      </dgm:prSet>
      <dgm:spPr/>
    </dgm:pt>
    <dgm:pt modelId="{78C181DF-BCCB-4D1D-BF80-AD8D152AC2F2}" type="pres">
      <dgm:prSet presAssocID="{D4BDB9BD-2AD7-4E9C-A35C-71D107EB2029}" presName="sibTrans" presStyleCnt="0"/>
      <dgm:spPr/>
    </dgm:pt>
    <dgm:pt modelId="{6DC954EE-7B55-4690-A1CD-582B9CBD9112}" type="pres">
      <dgm:prSet presAssocID="{5CC417B3-C8EE-42CC-B34C-311186BE2942}" presName="compositeNode" presStyleCnt="0">
        <dgm:presLayoutVars>
          <dgm:bulletEnabled val="1"/>
        </dgm:presLayoutVars>
      </dgm:prSet>
      <dgm:spPr/>
    </dgm:pt>
    <dgm:pt modelId="{24A46F06-2ADA-49E3-9D0A-122B05A44CC6}" type="pres">
      <dgm:prSet presAssocID="{5CC417B3-C8EE-42CC-B34C-311186BE2942}" presName="bgRect" presStyleLbl="bgAccFollowNode1" presStyleIdx="1" presStyleCnt="3"/>
      <dgm:spPr/>
    </dgm:pt>
    <dgm:pt modelId="{6B3C9328-5944-4F1D-ACA9-3B93FBDC399A}" type="pres">
      <dgm:prSet presAssocID="{1B3A35F1-E24D-4588-8E44-824AF250A049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B15E589-DC72-4FD4-815C-F0B836D2496A}" type="pres">
      <dgm:prSet presAssocID="{5CC417B3-C8EE-42CC-B34C-311186BE2942}" presName="bottomLine" presStyleLbl="alignNode1" presStyleIdx="3" presStyleCnt="6">
        <dgm:presLayoutVars/>
      </dgm:prSet>
      <dgm:spPr/>
    </dgm:pt>
    <dgm:pt modelId="{844036D1-5DD5-4646-8E66-9CC4121E48C2}" type="pres">
      <dgm:prSet presAssocID="{5CC417B3-C8EE-42CC-B34C-311186BE2942}" presName="nodeText" presStyleLbl="bgAccFollowNode1" presStyleIdx="1" presStyleCnt="3">
        <dgm:presLayoutVars>
          <dgm:bulletEnabled val="1"/>
        </dgm:presLayoutVars>
      </dgm:prSet>
      <dgm:spPr/>
    </dgm:pt>
    <dgm:pt modelId="{88CFC8CF-50FD-4316-9D13-8C3FEF866266}" type="pres">
      <dgm:prSet presAssocID="{1B3A35F1-E24D-4588-8E44-824AF250A049}" presName="sibTrans" presStyleCnt="0"/>
      <dgm:spPr/>
    </dgm:pt>
    <dgm:pt modelId="{CB547402-684C-41A9-94FA-3A8EBD063B71}" type="pres">
      <dgm:prSet presAssocID="{45C2C1FF-D521-4466-9172-5295AEDD57CA}" presName="compositeNode" presStyleCnt="0">
        <dgm:presLayoutVars>
          <dgm:bulletEnabled val="1"/>
        </dgm:presLayoutVars>
      </dgm:prSet>
      <dgm:spPr/>
    </dgm:pt>
    <dgm:pt modelId="{92F7B81F-4F93-45C4-8502-A8590AC367D3}" type="pres">
      <dgm:prSet presAssocID="{45C2C1FF-D521-4466-9172-5295AEDD57CA}" presName="bgRect" presStyleLbl="bgAccFollowNode1" presStyleIdx="2" presStyleCnt="3"/>
      <dgm:spPr/>
    </dgm:pt>
    <dgm:pt modelId="{CBFCD604-F7F6-47EC-B395-DB1EC10E7142}" type="pres">
      <dgm:prSet presAssocID="{DDF82876-9422-4846-A7AA-9ABC5F4C073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1D6C3E8-A5DE-4E12-89DA-581C5C182DAF}" type="pres">
      <dgm:prSet presAssocID="{45C2C1FF-D521-4466-9172-5295AEDD57CA}" presName="bottomLine" presStyleLbl="alignNode1" presStyleIdx="5" presStyleCnt="6">
        <dgm:presLayoutVars/>
      </dgm:prSet>
      <dgm:spPr/>
    </dgm:pt>
    <dgm:pt modelId="{8BF67B63-4D22-4DE7-BB9A-8C3AA83E6018}" type="pres">
      <dgm:prSet presAssocID="{45C2C1FF-D521-4466-9172-5295AEDD57CA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985ED010-5DDB-4DCB-B33A-14BF322C4726}" srcId="{14470666-683E-417B-B324-2D19AB3940B8}" destId="{45C2C1FF-D521-4466-9172-5295AEDD57CA}" srcOrd="2" destOrd="0" parTransId="{3AE47B13-A61A-40FB-9644-0543AF124D0F}" sibTransId="{DDF82876-9422-4846-A7AA-9ABC5F4C073E}"/>
    <dgm:cxn modelId="{455CAD13-763F-4CB9-A64D-3AEC14542486}" type="presOf" srcId="{14470666-683E-417B-B324-2D19AB3940B8}" destId="{E949126E-F65E-49D7-9A6B-C7A6E50F499D}" srcOrd="0" destOrd="0" presId="urn:microsoft.com/office/officeart/2016/7/layout/BasicLinearProcessNumbered"/>
    <dgm:cxn modelId="{744A2C2C-A456-44D5-98AB-25B32BA0FDEA}" type="presOf" srcId="{A7B26F9E-1BBF-47FE-979E-940555F1BFD1}" destId="{F993A96C-A290-4EF7-B339-DF0471388ECB}" srcOrd="1" destOrd="0" presId="urn:microsoft.com/office/officeart/2016/7/layout/BasicLinearProcessNumbered"/>
    <dgm:cxn modelId="{0E33112D-B618-4FBA-A8EE-7B11787A6D09}" type="presOf" srcId="{1B3A35F1-E24D-4588-8E44-824AF250A049}" destId="{6B3C9328-5944-4F1D-ACA9-3B93FBDC399A}" srcOrd="0" destOrd="0" presId="urn:microsoft.com/office/officeart/2016/7/layout/BasicLinearProcessNumbered"/>
    <dgm:cxn modelId="{92180930-62D2-4E56-AB2C-2B464422C211}" srcId="{14470666-683E-417B-B324-2D19AB3940B8}" destId="{5CC417B3-C8EE-42CC-B34C-311186BE2942}" srcOrd="1" destOrd="0" parTransId="{6BB93BB0-FED7-460B-B0EE-A0B648343A1F}" sibTransId="{1B3A35F1-E24D-4588-8E44-824AF250A049}"/>
    <dgm:cxn modelId="{CF7BDC4C-4DF6-4BE9-B0CC-2E6F1A46B57B}" type="presOf" srcId="{D4BDB9BD-2AD7-4E9C-A35C-71D107EB2029}" destId="{8058FB06-4ECA-4923-B83B-70FBFDDED4F2}" srcOrd="0" destOrd="0" presId="urn:microsoft.com/office/officeart/2016/7/layout/BasicLinearProcessNumbered"/>
    <dgm:cxn modelId="{CA111474-FCF8-4B54-A141-4D3FDE4F39A2}" type="presOf" srcId="{5CC417B3-C8EE-42CC-B34C-311186BE2942}" destId="{24A46F06-2ADA-49E3-9D0A-122B05A44CC6}" srcOrd="0" destOrd="0" presId="urn:microsoft.com/office/officeart/2016/7/layout/BasicLinearProcessNumbered"/>
    <dgm:cxn modelId="{374D0058-B752-4544-A403-DBD4217D8449}" type="presOf" srcId="{45C2C1FF-D521-4466-9172-5295AEDD57CA}" destId="{8BF67B63-4D22-4DE7-BB9A-8C3AA83E6018}" srcOrd="1" destOrd="0" presId="urn:microsoft.com/office/officeart/2016/7/layout/BasicLinearProcessNumbered"/>
    <dgm:cxn modelId="{9D456D9F-A7C3-4B15-850F-A2346FD188E7}" type="presOf" srcId="{A7B26F9E-1BBF-47FE-979E-940555F1BFD1}" destId="{50D0CAD9-DFFF-4BA0-A2E8-6865AA8AEFDF}" srcOrd="0" destOrd="0" presId="urn:microsoft.com/office/officeart/2016/7/layout/BasicLinearProcessNumbered"/>
    <dgm:cxn modelId="{6254D5AE-BA6D-48F2-83DD-B2F5EB2081DB}" type="presOf" srcId="{DDF82876-9422-4846-A7AA-9ABC5F4C073E}" destId="{CBFCD604-F7F6-47EC-B395-DB1EC10E7142}" srcOrd="0" destOrd="0" presId="urn:microsoft.com/office/officeart/2016/7/layout/BasicLinearProcessNumbered"/>
    <dgm:cxn modelId="{9DE2AAC1-37E3-4196-98F0-8F33D256F345}" type="presOf" srcId="{5CC417B3-C8EE-42CC-B34C-311186BE2942}" destId="{844036D1-5DD5-4646-8E66-9CC4121E48C2}" srcOrd="1" destOrd="0" presId="urn:microsoft.com/office/officeart/2016/7/layout/BasicLinearProcessNumbered"/>
    <dgm:cxn modelId="{6D7056D0-D6B0-42C7-A902-ABC298E7E8C2}" srcId="{14470666-683E-417B-B324-2D19AB3940B8}" destId="{A7B26F9E-1BBF-47FE-979E-940555F1BFD1}" srcOrd="0" destOrd="0" parTransId="{CE94DBE6-0D1C-4D28-BCB7-A1BFC9315F64}" sibTransId="{D4BDB9BD-2AD7-4E9C-A35C-71D107EB2029}"/>
    <dgm:cxn modelId="{D4247CFC-20A1-4B4A-80AD-8EB98C84548B}" type="presOf" srcId="{45C2C1FF-D521-4466-9172-5295AEDD57CA}" destId="{92F7B81F-4F93-45C4-8502-A8590AC367D3}" srcOrd="0" destOrd="0" presId="urn:microsoft.com/office/officeart/2016/7/layout/BasicLinearProcessNumbered"/>
    <dgm:cxn modelId="{6D6C28C8-A146-49C4-9808-CE1D97541C8C}" type="presParOf" srcId="{E949126E-F65E-49D7-9A6B-C7A6E50F499D}" destId="{7AAC6E4B-841B-4CDD-B2C1-DBE05B5C5E16}" srcOrd="0" destOrd="0" presId="urn:microsoft.com/office/officeart/2016/7/layout/BasicLinearProcessNumbered"/>
    <dgm:cxn modelId="{BBF72E32-B3E1-41D5-BA55-83F59974A77B}" type="presParOf" srcId="{7AAC6E4B-841B-4CDD-B2C1-DBE05B5C5E16}" destId="{50D0CAD9-DFFF-4BA0-A2E8-6865AA8AEFDF}" srcOrd="0" destOrd="0" presId="urn:microsoft.com/office/officeart/2016/7/layout/BasicLinearProcessNumbered"/>
    <dgm:cxn modelId="{A7ECE86D-2119-4CAB-9294-3AF5F2E562B8}" type="presParOf" srcId="{7AAC6E4B-841B-4CDD-B2C1-DBE05B5C5E16}" destId="{8058FB06-4ECA-4923-B83B-70FBFDDED4F2}" srcOrd="1" destOrd="0" presId="urn:microsoft.com/office/officeart/2016/7/layout/BasicLinearProcessNumbered"/>
    <dgm:cxn modelId="{2131B28A-09F6-4FF6-B27F-F6A270060E0D}" type="presParOf" srcId="{7AAC6E4B-841B-4CDD-B2C1-DBE05B5C5E16}" destId="{78533E86-5487-4806-BCF1-B4B3B29748A7}" srcOrd="2" destOrd="0" presId="urn:microsoft.com/office/officeart/2016/7/layout/BasicLinearProcessNumbered"/>
    <dgm:cxn modelId="{AD469645-D5DB-4013-A37C-DBE71073ECA6}" type="presParOf" srcId="{7AAC6E4B-841B-4CDD-B2C1-DBE05B5C5E16}" destId="{F993A96C-A290-4EF7-B339-DF0471388ECB}" srcOrd="3" destOrd="0" presId="urn:microsoft.com/office/officeart/2016/7/layout/BasicLinearProcessNumbered"/>
    <dgm:cxn modelId="{B1257249-5348-43E6-A2BE-8458C7C59F11}" type="presParOf" srcId="{E949126E-F65E-49D7-9A6B-C7A6E50F499D}" destId="{78C181DF-BCCB-4D1D-BF80-AD8D152AC2F2}" srcOrd="1" destOrd="0" presId="urn:microsoft.com/office/officeart/2016/7/layout/BasicLinearProcessNumbered"/>
    <dgm:cxn modelId="{DDEC7D41-2C91-4B9B-86B8-9E075C7DFB02}" type="presParOf" srcId="{E949126E-F65E-49D7-9A6B-C7A6E50F499D}" destId="{6DC954EE-7B55-4690-A1CD-582B9CBD9112}" srcOrd="2" destOrd="0" presId="urn:microsoft.com/office/officeart/2016/7/layout/BasicLinearProcessNumbered"/>
    <dgm:cxn modelId="{6679AEFE-80C4-4955-A5A0-0E6FE0592C28}" type="presParOf" srcId="{6DC954EE-7B55-4690-A1CD-582B9CBD9112}" destId="{24A46F06-2ADA-49E3-9D0A-122B05A44CC6}" srcOrd="0" destOrd="0" presId="urn:microsoft.com/office/officeart/2016/7/layout/BasicLinearProcessNumbered"/>
    <dgm:cxn modelId="{90F1C6DC-DAA5-4A78-AB75-FAD10806C7CD}" type="presParOf" srcId="{6DC954EE-7B55-4690-A1CD-582B9CBD9112}" destId="{6B3C9328-5944-4F1D-ACA9-3B93FBDC399A}" srcOrd="1" destOrd="0" presId="urn:microsoft.com/office/officeart/2016/7/layout/BasicLinearProcessNumbered"/>
    <dgm:cxn modelId="{EDD066AE-0FBD-4A18-A427-A054ABD02412}" type="presParOf" srcId="{6DC954EE-7B55-4690-A1CD-582B9CBD9112}" destId="{2B15E589-DC72-4FD4-815C-F0B836D2496A}" srcOrd="2" destOrd="0" presId="urn:microsoft.com/office/officeart/2016/7/layout/BasicLinearProcessNumbered"/>
    <dgm:cxn modelId="{DC6D8CBC-8954-4133-9A39-F2EEA93F161F}" type="presParOf" srcId="{6DC954EE-7B55-4690-A1CD-582B9CBD9112}" destId="{844036D1-5DD5-4646-8E66-9CC4121E48C2}" srcOrd="3" destOrd="0" presId="urn:microsoft.com/office/officeart/2016/7/layout/BasicLinearProcessNumbered"/>
    <dgm:cxn modelId="{73033304-9CD2-4826-BAA2-AEE85AEFC1C0}" type="presParOf" srcId="{E949126E-F65E-49D7-9A6B-C7A6E50F499D}" destId="{88CFC8CF-50FD-4316-9D13-8C3FEF866266}" srcOrd="3" destOrd="0" presId="urn:microsoft.com/office/officeart/2016/7/layout/BasicLinearProcessNumbered"/>
    <dgm:cxn modelId="{599CBBE0-4EB1-461A-9B5B-54075A30910E}" type="presParOf" srcId="{E949126E-F65E-49D7-9A6B-C7A6E50F499D}" destId="{CB547402-684C-41A9-94FA-3A8EBD063B71}" srcOrd="4" destOrd="0" presId="urn:microsoft.com/office/officeart/2016/7/layout/BasicLinearProcessNumbered"/>
    <dgm:cxn modelId="{BA69652B-B4B8-4EA6-A0B6-327746E30020}" type="presParOf" srcId="{CB547402-684C-41A9-94FA-3A8EBD063B71}" destId="{92F7B81F-4F93-45C4-8502-A8590AC367D3}" srcOrd="0" destOrd="0" presId="urn:microsoft.com/office/officeart/2016/7/layout/BasicLinearProcessNumbered"/>
    <dgm:cxn modelId="{050670EF-980D-4C64-8F20-DB0BC7475B89}" type="presParOf" srcId="{CB547402-684C-41A9-94FA-3A8EBD063B71}" destId="{CBFCD604-F7F6-47EC-B395-DB1EC10E7142}" srcOrd="1" destOrd="0" presId="urn:microsoft.com/office/officeart/2016/7/layout/BasicLinearProcessNumbered"/>
    <dgm:cxn modelId="{DBBA65B1-B6FD-43BD-B3B8-A2F14A7511DB}" type="presParOf" srcId="{CB547402-684C-41A9-94FA-3A8EBD063B71}" destId="{71D6C3E8-A5DE-4E12-89DA-581C5C182DAF}" srcOrd="2" destOrd="0" presId="urn:microsoft.com/office/officeart/2016/7/layout/BasicLinearProcessNumbered"/>
    <dgm:cxn modelId="{BAA5F745-8494-4BA3-BFD3-4484BA68CCDA}" type="presParOf" srcId="{CB547402-684C-41A9-94FA-3A8EBD063B71}" destId="{8BF67B63-4D22-4DE7-BB9A-8C3AA83E601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AD9EC90-516C-4CF9-B517-EF9D00F5F4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Don’t be Inflexible</a:t>
          </a:r>
          <a:r>
            <a:rPr lang="en-US" sz="2000" b="0" dirty="0"/>
            <a:t>: base selection on a process, not a rigid cutoff</a:t>
          </a:r>
          <a:endParaRPr lang="en-US" sz="2000" b="1" dirty="0"/>
        </a:p>
      </dgm:t>
    </dgm:pt>
    <dgm:pt modelId="{A0834C85-5A16-4DFC-9FD1-F2D7AB98FCD0}" type="parTrans" cxnId="{1C469EA2-CBB8-446A-9220-2F1683DDD582}">
      <dgm:prSet/>
      <dgm:spPr/>
      <dgm:t>
        <a:bodyPr/>
        <a:lstStyle/>
        <a:p>
          <a:endParaRPr lang="en-US"/>
        </a:p>
      </dgm:t>
    </dgm:pt>
    <dgm:pt modelId="{256F01AB-2157-464C-BEEA-04C794AAA74A}" type="sibTrans" cxnId="{1C469EA2-CBB8-446A-9220-2F1683DDD5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1BB737-DA83-429E-9AF8-762C900390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b="0" dirty="0"/>
            <a:t>: remember merit/value are not the same things as potential risk</a:t>
          </a:r>
          <a:endParaRPr lang="en-US" sz="2000" b="1" dirty="0"/>
        </a:p>
      </dgm:t>
    </dgm:pt>
    <dgm:pt modelId="{D71D8DCC-EDE0-47C7-91AD-725F7C0180FB}" type="parTrans" cxnId="{0AC5A0AA-0196-4104-B787-84A639F36C03}">
      <dgm:prSet/>
      <dgm:spPr/>
      <dgm:t>
        <a:bodyPr/>
        <a:lstStyle/>
        <a:p>
          <a:endParaRPr lang="en-US"/>
        </a:p>
      </dgm:t>
    </dgm:pt>
    <dgm:pt modelId="{EA09B4FB-096D-4D1C-AC7B-F3F4026B6259}" type="sibTrans" cxnId="{0AC5A0AA-0196-4104-B787-84A639F36C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CF230F8-322C-4D3C-970A-F1BC2680790A}" type="pres">
      <dgm:prSet presAssocID="{D11BB737-DA83-429E-9AF8-762C90039098}" presName="compNode" presStyleCnt="0"/>
      <dgm:spPr/>
    </dgm:pt>
    <dgm:pt modelId="{1EDA88B5-9601-4B9B-AB5C-EC3F73AEC45F}" type="pres">
      <dgm:prSet presAssocID="{D11BB737-DA83-429E-9AF8-762C90039098}" presName="iconBgRect" presStyleLbl="bgShp" presStyleIdx="0" presStyleCnt="2"/>
      <dgm:spPr>
        <a:solidFill>
          <a:srgbClr val="145DA0"/>
        </a:solidFill>
      </dgm:spPr>
    </dgm:pt>
    <dgm:pt modelId="{5151F7DB-551F-4C3F-B470-3C22AB542D23}" type="pres">
      <dgm:prSet presAssocID="{D11BB737-DA83-429E-9AF8-762C900390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F684D77C-F681-4C45-81D4-F20845CD6401}" type="pres">
      <dgm:prSet presAssocID="{D11BB737-DA83-429E-9AF8-762C90039098}" presName="spaceRect" presStyleCnt="0"/>
      <dgm:spPr/>
    </dgm:pt>
    <dgm:pt modelId="{E1E51EAA-EAFF-417D-9869-69C851D126D5}" type="pres">
      <dgm:prSet presAssocID="{D11BB737-DA83-429E-9AF8-762C90039098}" presName="textRect" presStyleLbl="revTx" presStyleIdx="0" presStyleCnt="2">
        <dgm:presLayoutVars>
          <dgm:chMax val="1"/>
          <dgm:chPref val="1"/>
        </dgm:presLayoutVars>
      </dgm:prSet>
      <dgm:spPr/>
    </dgm:pt>
    <dgm:pt modelId="{A5D2EE38-D539-43E5-B82B-92F09AE449D2}" type="pres">
      <dgm:prSet presAssocID="{EA09B4FB-096D-4D1C-AC7B-F3F4026B6259}" presName="sibTrans" presStyleLbl="sibTrans2D1" presStyleIdx="0" presStyleCnt="0"/>
      <dgm:spPr/>
    </dgm:pt>
    <dgm:pt modelId="{66DFC253-9E2C-4B42-B160-1D6E79C7F1E4}" type="pres">
      <dgm:prSet presAssocID="{7AD9EC90-516C-4CF9-B517-EF9D00F5F4DC}" presName="compNode" presStyleCnt="0"/>
      <dgm:spPr/>
    </dgm:pt>
    <dgm:pt modelId="{169DB1DE-8975-4B7C-A89F-FC7B4998F52E}" type="pres">
      <dgm:prSet presAssocID="{7AD9EC90-516C-4CF9-B517-EF9D00F5F4DC}" presName="iconBgRect" presStyleLbl="bgShp" presStyleIdx="1" presStyleCnt="2"/>
      <dgm:spPr>
        <a:solidFill>
          <a:srgbClr val="145DA0"/>
        </a:solidFill>
      </dgm:spPr>
    </dgm:pt>
    <dgm:pt modelId="{655F0632-DB01-49DD-8B6F-78DCB13603D0}" type="pres">
      <dgm:prSet presAssocID="{7AD9EC90-516C-4CF9-B517-EF9D00F5F4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E934B198-7387-47B4-A555-20DF32466C18}" type="pres">
      <dgm:prSet presAssocID="{7AD9EC90-516C-4CF9-B517-EF9D00F5F4DC}" presName="spaceRect" presStyleCnt="0"/>
      <dgm:spPr/>
    </dgm:pt>
    <dgm:pt modelId="{3864EE20-7E93-4DAF-A879-CD35F462CBE1}" type="pres">
      <dgm:prSet presAssocID="{7AD9EC90-516C-4CF9-B517-EF9D00F5F4D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4F47704-03D2-480E-848C-A70B6E0CBDF3}" type="presOf" srcId="{7AD9EC90-516C-4CF9-B517-EF9D00F5F4DC}" destId="{3864EE20-7E93-4DAF-A879-CD35F462CBE1}" srcOrd="0" destOrd="0" presId="urn:microsoft.com/office/officeart/2018/2/layout/IconCircleList"/>
    <dgm:cxn modelId="{EE56402C-02B8-4A6B-895D-BAECDC345E17}" type="presOf" srcId="{D11BB737-DA83-429E-9AF8-762C90039098}" destId="{E1E51EAA-EAFF-417D-9869-69C851D126D5}" srcOrd="0" destOrd="0" presId="urn:microsoft.com/office/officeart/2018/2/layout/IconCircleList"/>
    <dgm:cxn modelId="{06621D99-F33C-4F73-9BC5-8756173798F8}" type="presOf" srcId="{EA09B4FB-096D-4D1C-AC7B-F3F4026B6259}" destId="{A5D2EE38-D539-43E5-B82B-92F09AE449D2}" srcOrd="0" destOrd="0" presId="urn:microsoft.com/office/officeart/2018/2/layout/IconCircleList"/>
    <dgm:cxn modelId="{1C469EA2-CBB8-446A-9220-2F1683DDD582}" srcId="{688EEA4E-C4B5-4A12-B5D8-EFB8862EA57B}" destId="{7AD9EC90-516C-4CF9-B517-EF9D00F5F4DC}" srcOrd="1" destOrd="0" parTransId="{A0834C85-5A16-4DFC-9FD1-F2D7AB98FCD0}" sibTransId="{256F01AB-2157-464C-BEEA-04C794AAA74A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0AC5A0AA-0196-4104-B787-84A639F36C03}" srcId="{688EEA4E-C4B5-4A12-B5D8-EFB8862EA57B}" destId="{D11BB737-DA83-429E-9AF8-762C90039098}" srcOrd="0" destOrd="0" parTransId="{D71D8DCC-EDE0-47C7-91AD-725F7C0180FB}" sibTransId="{EA09B4FB-096D-4D1C-AC7B-F3F4026B6259}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168F0B64-A4F2-44E9-B027-4DDE3965AFAD}" type="presParOf" srcId="{A6383FA0-D98A-4298-8A83-B2FB4E3A9229}" destId="{4CF230F8-322C-4D3C-970A-F1BC2680790A}" srcOrd="0" destOrd="0" presId="urn:microsoft.com/office/officeart/2018/2/layout/IconCircleList"/>
    <dgm:cxn modelId="{2278FC0A-7287-4267-9A66-67F22E464BE6}" type="presParOf" srcId="{4CF230F8-322C-4D3C-970A-F1BC2680790A}" destId="{1EDA88B5-9601-4B9B-AB5C-EC3F73AEC45F}" srcOrd="0" destOrd="0" presId="urn:microsoft.com/office/officeart/2018/2/layout/IconCircleList"/>
    <dgm:cxn modelId="{80195A70-79A5-4B98-B9C9-E710A6F9CF13}" type="presParOf" srcId="{4CF230F8-322C-4D3C-970A-F1BC2680790A}" destId="{5151F7DB-551F-4C3F-B470-3C22AB542D23}" srcOrd="1" destOrd="0" presId="urn:microsoft.com/office/officeart/2018/2/layout/IconCircleList"/>
    <dgm:cxn modelId="{4464C58D-DA59-4B76-8715-8FD6AE8BE974}" type="presParOf" srcId="{4CF230F8-322C-4D3C-970A-F1BC2680790A}" destId="{F684D77C-F681-4C45-81D4-F20845CD6401}" srcOrd="2" destOrd="0" presId="urn:microsoft.com/office/officeart/2018/2/layout/IconCircleList"/>
    <dgm:cxn modelId="{7925FA32-9EA6-4654-8B55-B6318CB378C3}" type="presParOf" srcId="{4CF230F8-322C-4D3C-970A-F1BC2680790A}" destId="{E1E51EAA-EAFF-417D-9869-69C851D126D5}" srcOrd="3" destOrd="0" presId="urn:microsoft.com/office/officeart/2018/2/layout/IconCircleList"/>
    <dgm:cxn modelId="{F2474F0F-C171-4E2F-AB9F-E2197518A9B1}" type="presParOf" srcId="{A6383FA0-D98A-4298-8A83-B2FB4E3A9229}" destId="{A5D2EE38-D539-43E5-B82B-92F09AE449D2}" srcOrd="1" destOrd="0" presId="urn:microsoft.com/office/officeart/2018/2/layout/IconCircleList"/>
    <dgm:cxn modelId="{88C8DA96-954D-438B-8C3F-2FC9D21844B9}" type="presParOf" srcId="{A6383FA0-D98A-4298-8A83-B2FB4E3A9229}" destId="{66DFC253-9E2C-4B42-B160-1D6E79C7F1E4}" srcOrd="2" destOrd="0" presId="urn:microsoft.com/office/officeart/2018/2/layout/IconCircleList"/>
    <dgm:cxn modelId="{DD36A5C4-3998-4D10-968A-BA0D8D4C0323}" type="presParOf" srcId="{66DFC253-9E2C-4B42-B160-1D6E79C7F1E4}" destId="{169DB1DE-8975-4B7C-A89F-FC7B4998F52E}" srcOrd="0" destOrd="0" presId="urn:microsoft.com/office/officeart/2018/2/layout/IconCircleList"/>
    <dgm:cxn modelId="{B6BD085A-8D45-46E2-BDE2-64129C7471DC}" type="presParOf" srcId="{66DFC253-9E2C-4B42-B160-1D6E79C7F1E4}" destId="{655F0632-DB01-49DD-8B6F-78DCB13603D0}" srcOrd="1" destOrd="0" presId="urn:microsoft.com/office/officeart/2018/2/layout/IconCircleList"/>
    <dgm:cxn modelId="{28E2D2F6-F291-4511-ACCC-DE5600AD69F0}" type="presParOf" srcId="{66DFC253-9E2C-4B42-B160-1D6E79C7F1E4}" destId="{E934B198-7387-47B4-A555-20DF32466C18}" srcOrd="2" destOrd="0" presId="urn:microsoft.com/office/officeart/2018/2/layout/IconCircleList"/>
    <dgm:cxn modelId="{6B617F56-A6B4-4367-848E-71230631A620}" type="presParOf" srcId="{66DFC253-9E2C-4B42-B160-1D6E79C7F1E4}" destId="{3864EE20-7E93-4DAF-A879-CD35F462CBE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Simple Solution</a:t>
          </a:r>
          <a:r>
            <a:rPr lang="en-US" sz="2000" dirty="0"/>
            <a:t>: translate the results into something accessible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000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845BBC-7580-460F-BA4F-2CD0076DAC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Simple Solution</a:t>
          </a:r>
          <a:r>
            <a:rPr lang="en-US" sz="2000" dirty="0"/>
            <a:t>: frame the results as potential risk; not merit/value</a:t>
          </a:r>
        </a:p>
      </dgm:t>
    </dgm:pt>
    <dgm:pt modelId="{D9355410-9250-4F31-8515-861DF7658AC9}" type="sibTrans" cxnId="{6176AA1E-335A-428F-B2C8-313E74485FB4}">
      <dgm:prSet/>
      <dgm:spPr/>
      <dgm:t>
        <a:bodyPr/>
        <a:lstStyle/>
        <a:p>
          <a:endParaRPr lang="en-US" sz="2000"/>
        </a:p>
      </dgm:t>
    </dgm:pt>
    <dgm:pt modelId="{74F79374-09F5-4E92-A093-8F2E114F2CF7}" type="parTrans" cxnId="{6176AA1E-335A-428F-B2C8-313E74485FB4}">
      <dgm:prSet/>
      <dgm:spPr/>
      <dgm:t>
        <a:bodyPr/>
        <a:lstStyle/>
        <a:p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2"/>
      <dgm:spPr>
        <a:solidFill>
          <a:srgbClr val="145DA0"/>
        </a:solidFill>
      </dgm:spPr>
    </dgm:pt>
    <dgm:pt modelId="{F65254F9-6050-4023-9838-45B002444178}" type="pres">
      <dgm:prSet presAssocID="{D14B73F8-0602-44D9-942C-D5B558A7F6F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2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6889D611-206E-4630-B549-C4B3D9F713E2}" type="pres">
      <dgm:prSet presAssocID="{AD845BBC-7580-460F-BA4F-2CD0076DAC33}" presName="compNode" presStyleCnt="0"/>
      <dgm:spPr/>
    </dgm:pt>
    <dgm:pt modelId="{830C4CD4-79D6-4F6C-B40D-1A117619AD4D}" type="pres">
      <dgm:prSet presAssocID="{AD845BBC-7580-460F-BA4F-2CD0076DAC33}" presName="iconBgRect" presStyleLbl="bgShp" presStyleIdx="1" presStyleCnt="2"/>
      <dgm:spPr>
        <a:solidFill>
          <a:srgbClr val="145DA0"/>
        </a:solidFill>
      </dgm:spPr>
    </dgm:pt>
    <dgm:pt modelId="{0BA4EEB9-7F2F-4498-8E3C-7D4B1959F4C7}" type="pres">
      <dgm:prSet presAssocID="{AD845BBC-7580-460F-BA4F-2CD0076DAC33}" presName="iconRect" presStyleLbl="node1" presStyleIdx="1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 with solid fill"/>
        </a:ext>
      </dgm:extLst>
    </dgm:pt>
    <dgm:pt modelId="{891C6AF4-9E5C-4E83-8620-B32DF510967C}" type="pres">
      <dgm:prSet presAssocID="{AD845BBC-7580-460F-BA4F-2CD0076DAC33}" presName="spaceRect" presStyleCnt="0"/>
      <dgm:spPr/>
    </dgm:pt>
    <dgm:pt modelId="{924D71CB-12F0-4A94-AFAA-892847A86393}" type="pres">
      <dgm:prSet presAssocID="{AD845BBC-7580-460F-BA4F-2CD0076DAC3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6176AA1E-335A-428F-B2C8-313E74485FB4}" srcId="{688EEA4E-C4B5-4A12-B5D8-EFB8862EA57B}" destId="{AD845BBC-7580-460F-BA4F-2CD0076DAC33}" srcOrd="1" destOrd="0" parTransId="{74F79374-09F5-4E92-A093-8F2E114F2CF7}" sibTransId="{D9355410-9250-4F31-8515-861DF7658AC9}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F42A90ED-FAE7-4D7B-A589-F8CD9E7FEF8A}" type="presOf" srcId="{AD845BBC-7580-460F-BA4F-2CD0076DAC33}" destId="{924D71CB-12F0-4A94-AFAA-892847A86393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0CD9C83D-B225-4DD4-9163-20BEEE8FD786}" type="presParOf" srcId="{A6383FA0-D98A-4298-8A83-B2FB4E3A9229}" destId="{6889D611-206E-4630-B549-C4B3D9F713E2}" srcOrd="2" destOrd="0" presId="urn:microsoft.com/office/officeart/2018/2/layout/IconCircleList"/>
    <dgm:cxn modelId="{3D8F7AC4-42F0-42DC-8868-3D202665C59B}" type="presParOf" srcId="{6889D611-206E-4630-B549-C4B3D9F713E2}" destId="{830C4CD4-79D6-4F6C-B40D-1A117619AD4D}" srcOrd="0" destOrd="0" presId="urn:microsoft.com/office/officeart/2018/2/layout/IconCircleList"/>
    <dgm:cxn modelId="{088C7265-B2F8-4981-9C9A-0D767C955AEB}" type="presParOf" srcId="{6889D611-206E-4630-B549-C4B3D9F713E2}" destId="{0BA4EEB9-7F2F-4498-8E3C-7D4B1959F4C7}" srcOrd="1" destOrd="0" presId="urn:microsoft.com/office/officeart/2018/2/layout/IconCircleList"/>
    <dgm:cxn modelId="{AE01A116-5F83-4327-85B4-167334825A14}" type="presParOf" srcId="{6889D611-206E-4630-B549-C4B3D9F713E2}" destId="{891C6AF4-9E5C-4E83-8620-B32DF510967C}" srcOrd="2" destOrd="0" presId="urn:microsoft.com/office/officeart/2018/2/layout/IconCircleList"/>
    <dgm:cxn modelId="{92E66B50-F329-4B91-8B70-AD00F855A29B}" type="presParOf" srcId="{6889D611-206E-4630-B549-C4B3D9F713E2}" destId="{924D71CB-12F0-4A94-AFAA-892847A863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AD9EC90-516C-4CF9-B517-EF9D00F5F4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Build it Right</a:t>
          </a:r>
          <a:r>
            <a:rPr lang="en-US" sz="2000" b="0" dirty="0"/>
            <a:t>: set aside time for regular review</a:t>
          </a:r>
          <a:endParaRPr lang="en-US" sz="2000" b="1" dirty="0"/>
        </a:p>
      </dgm:t>
    </dgm:pt>
    <dgm:pt modelId="{A0834C85-5A16-4DFC-9FD1-F2D7AB98FCD0}" type="parTrans" cxnId="{1C469EA2-CBB8-446A-9220-2F1683DDD582}">
      <dgm:prSet/>
      <dgm:spPr/>
      <dgm:t>
        <a:bodyPr/>
        <a:lstStyle/>
        <a:p>
          <a:endParaRPr lang="en-US"/>
        </a:p>
      </dgm:t>
    </dgm:pt>
    <dgm:pt modelId="{256F01AB-2157-464C-BEEA-04C794AAA74A}" type="sibTrans" cxnId="{1C469EA2-CBB8-446A-9220-2F1683DDD5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1BB737-DA83-429E-9AF8-762C900390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b="0" dirty="0"/>
            <a:t>: use systemic observations not individual perceptions</a:t>
          </a:r>
          <a:endParaRPr lang="en-US" sz="2000" b="1" dirty="0"/>
        </a:p>
      </dgm:t>
    </dgm:pt>
    <dgm:pt modelId="{D71D8DCC-EDE0-47C7-91AD-725F7C0180FB}" type="parTrans" cxnId="{0AC5A0AA-0196-4104-B787-84A639F36C03}">
      <dgm:prSet/>
      <dgm:spPr/>
      <dgm:t>
        <a:bodyPr/>
        <a:lstStyle/>
        <a:p>
          <a:endParaRPr lang="en-US"/>
        </a:p>
      </dgm:t>
    </dgm:pt>
    <dgm:pt modelId="{EA09B4FB-096D-4D1C-AC7B-F3F4026B6259}" type="sibTrans" cxnId="{0AC5A0AA-0196-4104-B787-84A639F36C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CF230F8-322C-4D3C-970A-F1BC2680790A}" type="pres">
      <dgm:prSet presAssocID="{D11BB737-DA83-429E-9AF8-762C90039098}" presName="compNode" presStyleCnt="0"/>
      <dgm:spPr/>
    </dgm:pt>
    <dgm:pt modelId="{1EDA88B5-9601-4B9B-AB5C-EC3F73AEC45F}" type="pres">
      <dgm:prSet presAssocID="{D11BB737-DA83-429E-9AF8-762C90039098}" presName="iconBgRect" presStyleLbl="bgShp" presStyleIdx="0" presStyleCnt="2"/>
      <dgm:spPr>
        <a:solidFill>
          <a:srgbClr val="145DA0"/>
        </a:solidFill>
      </dgm:spPr>
    </dgm:pt>
    <dgm:pt modelId="{5151F7DB-551F-4C3F-B470-3C22AB542D23}" type="pres">
      <dgm:prSet presAssocID="{D11BB737-DA83-429E-9AF8-762C900390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F684D77C-F681-4C45-81D4-F20845CD6401}" type="pres">
      <dgm:prSet presAssocID="{D11BB737-DA83-429E-9AF8-762C90039098}" presName="spaceRect" presStyleCnt="0"/>
      <dgm:spPr/>
    </dgm:pt>
    <dgm:pt modelId="{E1E51EAA-EAFF-417D-9869-69C851D126D5}" type="pres">
      <dgm:prSet presAssocID="{D11BB737-DA83-429E-9AF8-762C90039098}" presName="textRect" presStyleLbl="revTx" presStyleIdx="0" presStyleCnt="2">
        <dgm:presLayoutVars>
          <dgm:chMax val="1"/>
          <dgm:chPref val="1"/>
        </dgm:presLayoutVars>
      </dgm:prSet>
      <dgm:spPr/>
    </dgm:pt>
    <dgm:pt modelId="{A5D2EE38-D539-43E5-B82B-92F09AE449D2}" type="pres">
      <dgm:prSet presAssocID="{EA09B4FB-096D-4D1C-AC7B-F3F4026B6259}" presName="sibTrans" presStyleLbl="sibTrans2D1" presStyleIdx="0" presStyleCnt="0"/>
      <dgm:spPr/>
    </dgm:pt>
    <dgm:pt modelId="{66DFC253-9E2C-4B42-B160-1D6E79C7F1E4}" type="pres">
      <dgm:prSet presAssocID="{7AD9EC90-516C-4CF9-B517-EF9D00F5F4DC}" presName="compNode" presStyleCnt="0"/>
      <dgm:spPr/>
    </dgm:pt>
    <dgm:pt modelId="{169DB1DE-8975-4B7C-A89F-FC7B4998F52E}" type="pres">
      <dgm:prSet presAssocID="{7AD9EC90-516C-4CF9-B517-EF9D00F5F4DC}" presName="iconBgRect" presStyleLbl="bgShp" presStyleIdx="1" presStyleCnt="2"/>
      <dgm:spPr>
        <a:solidFill>
          <a:srgbClr val="145DA0"/>
        </a:solidFill>
      </dgm:spPr>
    </dgm:pt>
    <dgm:pt modelId="{655F0632-DB01-49DD-8B6F-78DCB13603D0}" type="pres">
      <dgm:prSet presAssocID="{7AD9EC90-516C-4CF9-B517-EF9D00F5F4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E934B198-7387-47B4-A555-20DF32466C18}" type="pres">
      <dgm:prSet presAssocID="{7AD9EC90-516C-4CF9-B517-EF9D00F5F4DC}" presName="spaceRect" presStyleCnt="0"/>
      <dgm:spPr/>
    </dgm:pt>
    <dgm:pt modelId="{3864EE20-7E93-4DAF-A879-CD35F462CBE1}" type="pres">
      <dgm:prSet presAssocID="{7AD9EC90-516C-4CF9-B517-EF9D00F5F4D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4F47704-03D2-480E-848C-A70B6E0CBDF3}" type="presOf" srcId="{7AD9EC90-516C-4CF9-B517-EF9D00F5F4DC}" destId="{3864EE20-7E93-4DAF-A879-CD35F462CBE1}" srcOrd="0" destOrd="0" presId="urn:microsoft.com/office/officeart/2018/2/layout/IconCircleList"/>
    <dgm:cxn modelId="{EE56402C-02B8-4A6B-895D-BAECDC345E17}" type="presOf" srcId="{D11BB737-DA83-429E-9AF8-762C90039098}" destId="{E1E51EAA-EAFF-417D-9869-69C851D126D5}" srcOrd="0" destOrd="0" presId="urn:microsoft.com/office/officeart/2018/2/layout/IconCircleList"/>
    <dgm:cxn modelId="{06621D99-F33C-4F73-9BC5-8756173798F8}" type="presOf" srcId="{EA09B4FB-096D-4D1C-AC7B-F3F4026B6259}" destId="{A5D2EE38-D539-43E5-B82B-92F09AE449D2}" srcOrd="0" destOrd="0" presId="urn:microsoft.com/office/officeart/2018/2/layout/IconCircleList"/>
    <dgm:cxn modelId="{1C469EA2-CBB8-446A-9220-2F1683DDD582}" srcId="{688EEA4E-C4B5-4A12-B5D8-EFB8862EA57B}" destId="{7AD9EC90-516C-4CF9-B517-EF9D00F5F4DC}" srcOrd="1" destOrd="0" parTransId="{A0834C85-5A16-4DFC-9FD1-F2D7AB98FCD0}" sibTransId="{256F01AB-2157-464C-BEEA-04C794AAA74A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0AC5A0AA-0196-4104-B787-84A639F36C03}" srcId="{688EEA4E-C4B5-4A12-B5D8-EFB8862EA57B}" destId="{D11BB737-DA83-429E-9AF8-762C90039098}" srcOrd="0" destOrd="0" parTransId="{D71D8DCC-EDE0-47C7-91AD-725F7C0180FB}" sibTransId="{EA09B4FB-096D-4D1C-AC7B-F3F4026B6259}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168F0B64-A4F2-44E9-B027-4DDE3965AFAD}" type="presParOf" srcId="{A6383FA0-D98A-4298-8A83-B2FB4E3A9229}" destId="{4CF230F8-322C-4D3C-970A-F1BC2680790A}" srcOrd="0" destOrd="0" presId="urn:microsoft.com/office/officeart/2018/2/layout/IconCircleList"/>
    <dgm:cxn modelId="{2278FC0A-7287-4267-9A66-67F22E464BE6}" type="presParOf" srcId="{4CF230F8-322C-4D3C-970A-F1BC2680790A}" destId="{1EDA88B5-9601-4B9B-AB5C-EC3F73AEC45F}" srcOrd="0" destOrd="0" presId="urn:microsoft.com/office/officeart/2018/2/layout/IconCircleList"/>
    <dgm:cxn modelId="{80195A70-79A5-4B98-B9C9-E710A6F9CF13}" type="presParOf" srcId="{4CF230F8-322C-4D3C-970A-F1BC2680790A}" destId="{5151F7DB-551F-4C3F-B470-3C22AB542D23}" srcOrd="1" destOrd="0" presId="urn:microsoft.com/office/officeart/2018/2/layout/IconCircleList"/>
    <dgm:cxn modelId="{4464C58D-DA59-4B76-8715-8FD6AE8BE974}" type="presParOf" srcId="{4CF230F8-322C-4D3C-970A-F1BC2680790A}" destId="{F684D77C-F681-4C45-81D4-F20845CD6401}" srcOrd="2" destOrd="0" presId="urn:microsoft.com/office/officeart/2018/2/layout/IconCircleList"/>
    <dgm:cxn modelId="{7925FA32-9EA6-4654-8B55-B6318CB378C3}" type="presParOf" srcId="{4CF230F8-322C-4D3C-970A-F1BC2680790A}" destId="{E1E51EAA-EAFF-417D-9869-69C851D126D5}" srcOrd="3" destOrd="0" presId="urn:microsoft.com/office/officeart/2018/2/layout/IconCircleList"/>
    <dgm:cxn modelId="{F2474F0F-C171-4E2F-AB9F-E2197518A9B1}" type="presParOf" srcId="{A6383FA0-D98A-4298-8A83-B2FB4E3A9229}" destId="{A5D2EE38-D539-43E5-B82B-92F09AE449D2}" srcOrd="1" destOrd="0" presId="urn:microsoft.com/office/officeart/2018/2/layout/IconCircleList"/>
    <dgm:cxn modelId="{88C8DA96-954D-438B-8C3F-2FC9D21844B9}" type="presParOf" srcId="{A6383FA0-D98A-4298-8A83-B2FB4E3A9229}" destId="{66DFC253-9E2C-4B42-B160-1D6E79C7F1E4}" srcOrd="2" destOrd="0" presId="urn:microsoft.com/office/officeart/2018/2/layout/IconCircleList"/>
    <dgm:cxn modelId="{DD36A5C4-3998-4D10-968A-BA0D8D4C0323}" type="presParOf" srcId="{66DFC253-9E2C-4B42-B160-1D6E79C7F1E4}" destId="{169DB1DE-8975-4B7C-A89F-FC7B4998F52E}" srcOrd="0" destOrd="0" presId="urn:microsoft.com/office/officeart/2018/2/layout/IconCircleList"/>
    <dgm:cxn modelId="{B6BD085A-8D45-46E2-BDE2-64129C7471DC}" type="presParOf" srcId="{66DFC253-9E2C-4B42-B160-1D6E79C7F1E4}" destId="{655F0632-DB01-49DD-8B6F-78DCB13603D0}" srcOrd="1" destOrd="0" presId="urn:microsoft.com/office/officeart/2018/2/layout/IconCircleList"/>
    <dgm:cxn modelId="{28E2D2F6-F291-4511-ACCC-DE5600AD69F0}" type="presParOf" srcId="{66DFC253-9E2C-4B42-B160-1D6E79C7F1E4}" destId="{E934B198-7387-47B4-A555-20DF32466C18}" srcOrd="2" destOrd="0" presId="urn:microsoft.com/office/officeart/2018/2/layout/IconCircleList"/>
    <dgm:cxn modelId="{6B617F56-A6B4-4367-848E-71230631A620}" type="presParOf" srcId="{66DFC253-9E2C-4B42-B160-1D6E79C7F1E4}" destId="{3864EE20-7E93-4DAF-A879-CD35F462CBE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Define, Define, Define</a:t>
          </a:r>
          <a:endParaRPr lang="en-US" dirty="0"/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771BF0-6504-446D-83BC-25141E6D10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Select a Scale</a:t>
          </a:r>
        </a:p>
      </dgm:t>
    </dgm:pt>
    <dgm:pt modelId="{85E04D17-4DA8-4A21-8908-4DBFAA0A1EBF}" type="parTrans" cxnId="{5860D354-036D-4ED2-8BFE-0079F4B6E2DC}">
      <dgm:prSet/>
      <dgm:spPr/>
      <dgm:t>
        <a:bodyPr/>
        <a:lstStyle/>
        <a:p>
          <a:endParaRPr lang="en-US"/>
        </a:p>
      </dgm:t>
    </dgm:pt>
    <dgm:pt modelId="{178308D3-7DA6-463B-8F0A-60A806214FD2}" type="sibTrans" cxnId="{5860D354-036D-4ED2-8BFE-0079F4B6E2D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FF031F-B470-4CB1-BC53-1A6CC50405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Wait to Weight</a:t>
          </a:r>
          <a:endParaRPr lang="en-US" dirty="0"/>
        </a:p>
      </dgm:t>
    </dgm:pt>
    <dgm:pt modelId="{CCD912CD-7474-4D08-B95C-D6CFBA772567}" type="parTrans" cxnId="{1490B3A6-F19E-4FFE-B549-304AB3D34FB5}">
      <dgm:prSet/>
      <dgm:spPr/>
      <dgm:t>
        <a:bodyPr/>
        <a:lstStyle/>
        <a:p>
          <a:endParaRPr lang="en-US"/>
        </a:p>
      </dgm:t>
    </dgm:pt>
    <dgm:pt modelId="{97F3EEC3-72BA-4020-AFD5-910665168405}" type="sibTrans" cxnId="{1490B3A6-F19E-4FFE-B549-304AB3D34F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D0FFB7-E697-44B4-A517-2674B00629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a Rubric</a:t>
          </a:r>
          <a:endParaRPr lang="en-US" dirty="0"/>
        </a:p>
      </dgm:t>
    </dgm:pt>
    <dgm:pt modelId="{1D2A9477-3AB4-417A-B0E2-C94E6474E891}" type="parTrans" cxnId="{C254BDF7-4E89-4821-8F70-063570EB8AD1}">
      <dgm:prSet/>
      <dgm:spPr/>
      <dgm:t>
        <a:bodyPr/>
        <a:lstStyle/>
        <a:p>
          <a:endParaRPr lang="en-US"/>
        </a:p>
      </dgm:t>
    </dgm:pt>
    <dgm:pt modelId="{134B0459-1DD3-402E-B2AC-AE8912E70EB1}" type="sibTrans" cxnId="{C254BDF7-4E89-4821-8F70-063570EB8A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C00B19F-FC6B-4CD8-8A57-757DDF5EC8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Risk Tieback</a:t>
          </a:r>
        </a:p>
      </dgm:t>
    </dgm:pt>
    <dgm:pt modelId="{83EC3753-B3EC-489A-8820-F7D211DC6669}" type="parTrans" cxnId="{A00AD27A-CC3A-4459-91B1-6E741713CD52}">
      <dgm:prSet/>
      <dgm:spPr/>
      <dgm:t>
        <a:bodyPr/>
        <a:lstStyle/>
        <a:p>
          <a:endParaRPr lang="en-US"/>
        </a:p>
      </dgm:t>
    </dgm:pt>
    <dgm:pt modelId="{A3B1991F-188B-41F2-B4FE-A1748CFB33B6}" type="sibTrans" cxnId="{A00AD27A-CC3A-4459-91B1-6E741713CD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4F2271-EBCB-44B2-AB75-934FC4AA2C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Get Data</a:t>
          </a:r>
          <a:endParaRPr lang="en-US" dirty="0"/>
        </a:p>
      </dgm:t>
    </dgm:pt>
    <dgm:pt modelId="{23CA825C-BA46-48B8-84D2-B94A29ACA8EA}" type="parTrans" cxnId="{108138E8-72A6-446F-9914-38C1796B06CE}">
      <dgm:prSet/>
      <dgm:spPr/>
      <dgm:t>
        <a:bodyPr/>
        <a:lstStyle/>
        <a:p>
          <a:endParaRPr lang="en-US"/>
        </a:p>
      </dgm:t>
    </dgm:pt>
    <dgm:pt modelId="{4BDB4B61-D144-42F3-AD5A-B13EF46C30AB}" type="sibTrans" cxnId="{108138E8-72A6-446F-9914-38C1796B06C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8F79265-E112-4AB1-BA91-85AB89540A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Rank Results</a:t>
          </a:r>
          <a:endParaRPr lang="en-US" dirty="0"/>
        </a:p>
      </dgm:t>
    </dgm:pt>
    <dgm:pt modelId="{EBBBC1F5-76EC-400B-9FBF-D762CC9D70ED}" type="parTrans" cxnId="{469EC355-3AF6-4256-BA36-153959F28467}">
      <dgm:prSet/>
      <dgm:spPr/>
      <dgm:t>
        <a:bodyPr/>
        <a:lstStyle/>
        <a:p>
          <a:endParaRPr lang="en-US"/>
        </a:p>
      </dgm:t>
    </dgm:pt>
    <dgm:pt modelId="{0629B167-C34C-42E5-8F4F-CB42B89E2FBD}" type="sibTrans" cxnId="{469EC355-3AF6-4256-BA36-153959F284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533967-464F-483C-BF85-FD96314BA8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Break it Down</a:t>
          </a:r>
          <a:endParaRPr lang="en-US" dirty="0"/>
        </a:p>
      </dgm:t>
    </dgm:pt>
    <dgm:pt modelId="{B359D06A-43F6-45E6-A8C0-1012476DB3C0}" type="parTrans" cxnId="{61F5936E-8D97-4864-8273-793DDD6D778D}">
      <dgm:prSet/>
      <dgm:spPr/>
      <dgm:t>
        <a:bodyPr/>
        <a:lstStyle/>
        <a:p>
          <a:endParaRPr lang="en-US"/>
        </a:p>
      </dgm:t>
    </dgm:pt>
    <dgm:pt modelId="{3AE7F347-0CCC-476D-A007-4F03431307B1}" type="sibTrans" cxnId="{61F5936E-8D97-4864-8273-793DDD6D77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3EA1AB-232A-47FA-A9BB-E68B2F0C6D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Refine, Refine, Refine</a:t>
          </a:r>
          <a:endParaRPr lang="en-US" dirty="0"/>
        </a:p>
      </dgm:t>
    </dgm:pt>
    <dgm:pt modelId="{1CDCF9C1-6A81-4F1B-B945-01B7874CFF34}" type="parTrans" cxnId="{3D737EC5-14EA-4D34-A90D-8B9F7872E84F}">
      <dgm:prSet/>
      <dgm:spPr/>
      <dgm:t>
        <a:bodyPr/>
        <a:lstStyle/>
        <a:p>
          <a:endParaRPr lang="en-US"/>
        </a:p>
      </dgm:t>
    </dgm:pt>
    <dgm:pt modelId="{EE8D23D1-E693-40D8-9695-4FE8936B8522}" type="sibTrans" cxnId="{3D737EC5-14EA-4D34-A90D-8B9F7872E84F}">
      <dgm:prSet/>
      <dgm:spPr/>
      <dgm:t>
        <a:bodyPr/>
        <a:lstStyle/>
        <a:p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9"/>
      <dgm:spPr>
        <a:solidFill>
          <a:srgbClr val="59981A"/>
        </a:solidFill>
      </dgm:spPr>
    </dgm:pt>
    <dgm:pt modelId="{F65254F9-6050-4023-9838-45B002444178}" type="pres">
      <dgm:prSet presAssocID="{D14B73F8-0602-44D9-942C-D5B558A7F6F8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9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F5DB30C8-6B34-4901-AE49-D7F00197CDBC}" type="pres">
      <dgm:prSet presAssocID="{01771BF0-6504-446D-83BC-25141E6D10CF}" presName="compNode" presStyleCnt="0"/>
      <dgm:spPr/>
    </dgm:pt>
    <dgm:pt modelId="{E4B8D7F4-7559-4E15-A23D-712BF3A7DCBF}" type="pres">
      <dgm:prSet presAssocID="{01771BF0-6504-446D-83BC-25141E6D10CF}" presName="iconBgRect" presStyleLbl="bgShp" presStyleIdx="1" presStyleCnt="9"/>
      <dgm:spPr>
        <a:solidFill>
          <a:srgbClr val="59981A"/>
        </a:solidFill>
      </dgm:spPr>
    </dgm:pt>
    <dgm:pt modelId="{87783CB4-9FAA-4236-83EA-3BA5AA5C2C52}" type="pres">
      <dgm:prSet presAssocID="{01771BF0-6504-446D-83BC-25141E6D10CF}" presName="iconRect" presStyleLbl="node1" presStyleIdx="1" presStyleCnt="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 with solid fill"/>
        </a:ext>
      </dgm:extLst>
    </dgm:pt>
    <dgm:pt modelId="{A8B89098-9217-4185-B157-04EBF28474A6}" type="pres">
      <dgm:prSet presAssocID="{01771BF0-6504-446D-83BC-25141E6D10CF}" presName="spaceRect" presStyleCnt="0"/>
      <dgm:spPr/>
    </dgm:pt>
    <dgm:pt modelId="{1DA784CB-B0BE-4C27-81A4-10701842499F}" type="pres">
      <dgm:prSet presAssocID="{01771BF0-6504-446D-83BC-25141E6D10CF}" presName="textRect" presStyleLbl="revTx" presStyleIdx="1" presStyleCnt="9">
        <dgm:presLayoutVars>
          <dgm:chMax val="1"/>
          <dgm:chPref val="1"/>
        </dgm:presLayoutVars>
      </dgm:prSet>
      <dgm:spPr/>
    </dgm:pt>
    <dgm:pt modelId="{BBA676B5-705B-4A03-9B5F-516D75DA872F}" type="pres">
      <dgm:prSet presAssocID="{178308D3-7DA6-463B-8F0A-60A806214FD2}" presName="sibTrans" presStyleLbl="sibTrans2D1" presStyleIdx="0" presStyleCnt="0"/>
      <dgm:spPr/>
    </dgm:pt>
    <dgm:pt modelId="{D8976505-549F-4D66-9859-DA17AFD2EA12}" type="pres">
      <dgm:prSet presAssocID="{10FF031F-B470-4CB1-BC53-1A6CC504059A}" presName="compNode" presStyleCnt="0"/>
      <dgm:spPr/>
    </dgm:pt>
    <dgm:pt modelId="{89394CA4-2426-4936-B6B7-A322306155E2}" type="pres">
      <dgm:prSet presAssocID="{10FF031F-B470-4CB1-BC53-1A6CC504059A}" presName="iconBgRect" presStyleLbl="bgShp" presStyleIdx="2" presStyleCnt="9"/>
      <dgm:spPr>
        <a:solidFill>
          <a:srgbClr val="59981A"/>
        </a:solidFill>
      </dgm:spPr>
    </dgm:pt>
    <dgm:pt modelId="{0CDD5A2A-8FE5-4A87-86E9-C634F66B1E55}" type="pres">
      <dgm:prSet presAssocID="{10FF031F-B470-4CB1-BC53-1A6CC504059A}" presName="iconRect" presStyleLbl="node1" presStyleIdx="2" presStyleCnt="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0CE1F991-FD97-4D65-8FB5-E9C9E8EC9506}" type="pres">
      <dgm:prSet presAssocID="{10FF031F-B470-4CB1-BC53-1A6CC504059A}" presName="spaceRect" presStyleCnt="0"/>
      <dgm:spPr/>
    </dgm:pt>
    <dgm:pt modelId="{4EC2A832-82B8-42F3-B9B0-5A59B5EFA20D}" type="pres">
      <dgm:prSet presAssocID="{10FF031F-B470-4CB1-BC53-1A6CC504059A}" presName="textRect" presStyleLbl="revTx" presStyleIdx="2" presStyleCnt="9">
        <dgm:presLayoutVars>
          <dgm:chMax val="1"/>
          <dgm:chPref val="1"/>
        </dgm:presLayoutVars>
      </dgm:prSet>
      <dgm:spPr/>
    </dgm:pt>
    <dgm:pt modelId="{4DBC7E21-CC57-4C80-8876-2F07793E4FAD}" type="pres">
      <dgm:prSet presAssocID="{97F3EEC3-72BA-4020-AFD5-910665168405}" presName="sibTrans" presStyleLbl="sibTrans2D1" presStyleIdx="0" presStyleCnt="0"/>
      <dgm:spPr/>
    </dgm:pt>
    <dgm:pt modelId="{592AC6F8-2C43-4E87-9C8E-4090B8CA7CA6}" type="pres">
      <dgm:prSet presAssocID="{B6D0FFB7-E697-44B4-A517-2674B00629A5}" presName="compNode" presStyleCnt="0"/>
      <dgm:spPr/>
    </dgm:pt>
    <dgm:pt modelId="{AFC7971C-27DA-49C6-A64A-63BBBD3807D6}" type="pres">
      <dgm:prSet presAssocID="{B6D0FFB7-E697-44B4-A517-2674B00629A5}" presName="iconBgRect" presStyleLbl="bgShp" presStyleIdx="3" presStyleCnt="9"/>
      <dgm:spPr>
        <a:solidFill>
          <a:srgbClr val="145DA0"/>
        </a:solidFill>
      </dgm:spPr>
    </dgm:pt>
    <dgm:pt modelId="{339A43AE-F437-49B2-A7B5-B99489F3D4F4}" type="pres">
      <dgm:prSet presAssocID="{B6D0FFB7-E697-44B4-A517-2674B00629A5}" presName="iconRect" presStyleLbl="node1" presStyleIdx="3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 with solid fill"/>
        </a:ext>
      </dgm:extLst>
    </dgm:pt>
    <dgm:pt modelId="{60E7EEF2-B88F-491E-BC41-EC890B2A36B4}" type="pres">
      <dgm:prSet presAssocID="{B6D0FFB7-E697-44B4-A517-2674B00629A5}" presName="spaceRect" presStyleCnt="0"/>
      <dgm:spPr/>
    </dgm:pt>
    <dgm:pt modelId="{D4F5E0AE-6548-45AA-9B56-720AAB4938BB}" type="pres">
      <dgm:prSet presAssocID="{B6D0FFB7-E697-44B4-A517-2674B00629A5}" presName="textRect" presStyleLbl="revTx" presStyleIdx="3" presStyleCnt="9">
        <dgm:presLayoutVars>
          <dgm:chMax val="1"/>
          <dgm:chPref val="1"/>
        </dgm:presLayoutVars>
      </dgm:prSet>
      <dgm:spPr/>
    </dgm:pt>
    <dgm:pt modelId="{4238621E-ED71-4AD9-ACAB-AA31B3CF0803}" type="pres">
      <dgm:prSet presAssocID="{134B0459-1DD3-402E-B2AC-AE8912E70EB1}" presName="sibTrans" presStyleLbl="sibTrans2D1" presStyleIdx="0" presStyleCnt="0"/>
      <dgm:spPr/>
    </dgm:pt>
    <dgm:pt modelId="{3F074602-FAE0-4F25-846C-F628598D3E8D}" type="pres">
      <dgm:prSet presAssocID="{7C00B19F-FC6B-4CD8-8A57-757DDF5EC87F}" presName="compNode" presStyleCnt="0"/>
      <dgm:spPr/>
    </dgm:pt>
    <dgm:pt modelId="{F7ED406E-37CD-4526-9BDF-51C34F1BDDF8}" type="pres">
      <dgm:prSet presAssocID="{7C00B19F-FC6B-4CD8-8A57-757DDF5EC87F}" presName="iconBgRect" presStyleLbl="bgShp" presStyleIdx="4" presStyleCnt="9"/>
      <dgm:spPr>
        <a:solidFill>
          <a:srgbClr val="145DA0"/>
        </a:solidFill>
      </dgm:spPr>
    </dgm:pt>
    <dgm:pt modelId="{AC302D68-1253-4544-9253-27677852A12B}" type="pres">
      <dgm:prSet presAssocID="{7C00B19F-FC6B-4CD8-8A57-757DDF5EC87F}" presName="iconRect" presStyleLbl="node1" presStyleIdx="4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pe Knot with solid fill"/>
        </a:ext>
      </dgm:extLst>
    </dgm:pt>
    <dgm:pt modelId="{A8D551AA-BF63-4829-894B-1B47ECB75C1E}" type="pres">
      <dgm:prSet presAssocID="{7C00B19F-FC6B-4CD8-8A57-757DDF5EC87F}" presName="spaceRect" presStyleCnt="0"/>
      <dgm:spPr/>
    </dgm:pt>
    <dgm:pt modelId="{8AE23E66-FD83-4361-9142-1DD4839D798B}" type="pres">
      <dgm:prSet presAssocID="{7C00B19F-FC6B-4CD8-8A57-757DDF5EC87F}" presName="textRect" presStyleLbl="revTx" presStyleIdx="4" presStyleCnt="9">
        <dgm:presLayoutVars>
          <dgm:chMax val="1"/>
          <dgm:chPref val="1"/>
        </dgm:presLayoutVars>
      </dgm:prSet>
      <dgm:spPr/>
    </dgm:pt>
    <dgm:pt modelId="{9D40EF92-D40D-4D6B-8F4A-5B92118134DD}" type="pres">
      <dgm:prSet presAssocID="{A3B1991F-188B-41F2-B4FE-A1748CFB33B6}" presName="sibTrans" presStyleLbl="sibTrans2D1" presStyleIdx="0" presStyleCnt="0"/>
      <dgm:spPr/>
    </dgm:pt>
    <dgm:pt modelId="{E85A6329-A046-4419-920C-9C8B35A2C201}" type="pres">
      <dgm:prSet presAssocID="{8A4F2271-EBCB-44B2-AB75-934FC4AA2CC0}" presName="compNode" presStyleCnt="0"/>
      <dgm:spPr/>
    </dgm:pt>
    <dgm:pt modelId="{EA957CBE-F7B6-4F2E-B76A-FE0A9FABFEBE}" type="pres">
      <dgm:prSet presAssocID="{8A4F2271-EBCB-44B2-AB75-934FC4AA2CC0}" presName="iconBgRect" presStyleLbl="bgShp" presStyleIdx="5" presStyleCnt="9"/>
      <dgm:spPr>
        <a:solidFill>
          <a:srgbClr val="145DA0"/>
        </a:solidFill>
      </dgm:spPr>
    </dgm:pt>
    <dgm:pt modelId="{699A636E-F7E2-4792-B9D6-FE419414EA62}" type="pres">
      <dgm:prSet presAssocID="{8A4F2271-EBCB-44B2-AB75-934FC4AA2CC0}" presName="iconRect" presStyleLbl="node1" presStyleIdx="5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D81B8C38-1190-4920-A8DB-6C59349BA25B}" type="pres">
      <dgm:prSet presAssocID="{8A4F2271-EBCB-44B2-AB75-934FC4AA2CC0}" presName="spaceRect" presStyleCnt="0"/>
      <dgm:spPr/>
    </dgm:pt>
    <dgm:pt modelId="{A757232B-D44C-42CD-AF6B-3943F3FEF5A8}" type="pres">
      <dgm:prSet presAssocID="{8A4F2271-EBCB-44B2-AB75-934FC4AA2CC0}" presName="textRect" presStyleLbl="revTx" presStyleIdx="5" presStyleCnt="9">
        <dgm:presLayoutVars>
          <dgm:chMax val="1"/>
          <dgm:chPref val="1"/>
        </dgm:presLayoutVars>
      </dgm:prSet>
      <dgm:spPr/>
    </dgm:pt>
    <dgm:pt modelId="{E974D066-9504-4F5F-BDA0-7CA574DDB942}" type="pres">
      <dgm:prSet presAssocID="{4BDB4B61-D144-42F3-AD5A-B13EF46C30AB}" presName="sibTrans" presStyleLbl="sibTrans2D1" presStyleIdx="0" presStyleCnt="0"/>
      <dgm:spPr/>
    </dgm:pt>
    <dgm:pt modelId="{46BAAF9E-1563-4F73-BA0D-D381542A2709}" type="pres">
      <dgm:prSet presAssocID="{F8F79265-E112-4AB1-BA91-85AB89540A35}" presName="compNode" presStyleCnt="0"/>
      <dgm:spPr/>
    </dgm:pt>
    <dgm:pt modelId="{51E76E8D-2D19-4993-951F-4A8037263EAF}" type="pres">
      <dgm:prSet presAssocID="{F8F79265-E112-4AB1-BA91-85AB89540A35}" presName="iconBgRect" presStyleLbl="bgShp" presStyleIdx="6" presStyleCnt="9"/>
      <dgm:spPr>
        <a:solidFill>
          <a:srgbClr val="D98C60"/>
        </a:solidFill>
      </dgm:spPr>
    </dgm:pt>
    <dgm:pt modelId="{0BAB7A42-CEC3-4360-A3A3-9563DC0ED91B}" type="pres">
      <dgm:prSet presAssocID="{F8F79265-E112-4AB1-BA91-85AB89540A35}" presName="iconRect" presStyleLbl="node1" presStyleIdx="6" presStyleCnt="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118EADA9-972A-43C1-A699-8F77F1048D21}" type="pres">
      <dgm:prSet presAssocID="{F8F79265-E112-4AB1-BA91-85AB89540A35}" presName="spaceRect" presStyleCnt="0"/>
      <dgm:spPr/>
    </dgm:pt>
    <dgm:pt modelId="{BF68CB13-5DB4-4262-8FAE-968AFB90F594}" type="pres">
      <dgm:prSet presAssocID="{F8F79265-E112-4AB1-BA91-85AB89540A35}" presName="textRect" presStyleLbl="revTx" presStyleIdx="6" presStyleCnt="9">
        <dgm:presLayoutVars>
          <dgm:chMax val="1"/>
          <dgm:chPref val="1"/>
        </dgm:presLayoutVars>
      </dgm:prSet>
      <dgm:spPr/>
    </dgm:pt>
    <dgm:pt modelId="{97273208-27EA-421B-8CB1-5B0C8D0E57D6}" type="pres">
      <dgm:prSet presAssocID="{0629B167-C34C-42E5-8F4F-CB42B89E2FBD}" presName="sibTrans" presStyleLbl="sibTrans2D1" presStyleIdx="0" presStyleCnt="0"/>
      <dgm:spPr/>
    </dgm:pt>
    <dgm:pt modelId="{82C93FEF-A008-46CA-A9F5-5FBE1CBACE74}" type="pres">
      <dgm:prSet presAssocID="{2A533967-464F-483C-BF85-FD96314BA8D5}" presName="compNode" presStyleCnt="0"/>
      <dgm:spPr/>
    </dgm:pt>
    <dgm:pt modelId="{174A95C7-6274-486B-A3F4-14332981A338}" type="pres">
      <dgm:prSet presAssocID="{2A533967-464F-483C-BF85-FD96314BA8D5}" presName="iconBgRect" presStyleLbl="bgShp" presStyleIdx="7" presStyleCnt="9"/>
      <dgm:spPr>
        <a:solidFill>
          <a:srgbClr val="D98C60"/>
        </a:solidFill>
      </dgm:spPr>
    </dgm:pt>
    <dgm:pt modelId="{D200CAE8-08AC-45E2-BD86-687380575532}" type="pres">
      <dgm:prSet presAssocID="{2A533967-464F-483C-BF85-FD96314BA8D5}" presName="iconRect" presStyleLbl="node1" presStyleIdx="7" presStyleCnt="9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e chart with solid fill"/>
        </a:ext>
      </dgm:extLst>
    </dgm:pt>
    <dgm:pt modelId="{6DEEDDB5-C801-4EEA-9446-DAE1AE555858}" type="pres">
      <dgm:prSet presAssocID="{2A533967-464F-483C-BF85-FD96314BA8D5}" presName="spaceRect" presStyleCnt="0"/>
      <dgm:spPr/>
    </dgm:pt>
    <dgm:pt modelId="{9501D163-D6B9-4079-AE97-F764A79C5F48}" type="pres">
      <dgm:prSet presAssocID="{2A533967-464F-483C-BF85-FD96314BA8D5}" presName="textRect" presStyleLbl="revTx" presStyleIdx="7" presStyleCnt="9">
        <dgm:presLayoutVars>
          <dgm:chMax val="1"/>
          <dgm:chPref val="1"/>
        </dgm:presLayoutVars>
      </dgm:prSet>
      <dgm:spPr/>
    </dgm:pt>
    <dgm:pt modelId="{6D3A895A-804F-4459-9DF0-2F11A5105374}" type="pres">
      <dgm:prSet presAssocID="{3AE7F347-0CCC-476D-A007-4F03431307B1}" presName="sibTrans" presStyleLbl="sibTrans2D1" presStyleIdx="0" presStyleCnt="0"/>
      <dgm:spPr/>
    </dgm:pt>
    <dgm:pt modelId="{CEF8DC2B-28CE-490D-A0F7-F02A22B642A1}" type="pres">
      <dgm:prSet presAssocID="{3C3EA1AB-232A-47FA-A9BB-E68B2F0C6D10}" presName="compNode" presStyleCnt="0"/>
      <dgm:spPr/>
    </dgm:pt>
    <dgm:pt modelId="{890222BA-4B7E-41FF-89C0-A75DA47C8A45}" type="pres">
      <dgm:prSet presAssocID="{3C3EA1AB-232A-47FA-A9BB-E68B2F0C6D10}" presName="iconBgRect" presStyleLbl="bgShp" presStyleIdx="8" presStyleCnt="9"/>
      <dgm:spPr>
        <a:solidFill>
          <a:srgbClr val="D98C60"/>
        </a:solidFill>
      </dgm:spPr>
    </dgm:pt>
    <dgm:pt modelId="{A92C5EC4-EF48-42B7-8E46-57CDD71AF0B4}" type="pres">
      <dgm:prSet presAssocID="{3C3EA1AB-232A-47FA-A9BB-E68B2F0C6D10}" presName="iconRect" presStyleLbl="node1" presStyleIdx="8" presStyleCnt="9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 with solid fill"/>
        </a:ext>
      </dgm:extLst>
    </dgm:pt>
    <dgm:pt modelId="{403F189F-B0AB-4FFC-94C8-CB976A86470F}" type="pres">
      <dgm:prSet presAssocID="{3C3EA1AB-232A-47FA-A9BB-E68B2F0C6D10}" presName="spaceRect" presStyleCnt="0"/>
      <dgm:spPr/>
    </dgm:pt>
    <dgm:pt modelId="{42C597A7-1253-42FF-A472-85CD25355BC9}" type="pres">
      <dgm:prSet presAssocID="{3C3EA1AB-232A-47FA-A9BB-E68B2F0C6D10}" presName="textRect" presStyleLbl="revTx" presStyleIdx="8" presStyleCnt="9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939A0702-763E-444B-B750-F6CBA2D8966B}" type="presOf" srcId="{3C3EA1AB-232A-47FA-A9BB-E68B2F0C6D10}" destId="{42C597A7-1253-42FF-A472-85CD25355BC9}" srcOrd="0" destOrd="0" presId="urn:microsoft.com/office/officeart/2018/2/layout/IconCircleList"/>
    <dgm:cxn modelId="{CA78300C-5F5F-4356-8525-AAE8B58FA245}" type="presOf" srcId="{0629B167-C34C-42E5-8F4F-CB42B89E2FBD}" destId="{97273208-27EA-421B-8CB1-5B0C8D0E57D6}" srcOrd="0" destOrd="0" presId="urn:microsoft.com/office/officeart/2018/2/layout/IconCircleList"/>
    <dgm:cxn modelId="{CFF4EB16-1A9A-40A2-AB43-772C6574A72D}" type="presOf" srcId="{B6D0FFB7-E697-44B4-A517-2674B00629A5}" destId="{D4F5E0AE-6548-45AA-9B56-720AAB4938BB}" srcOrd="0" destOrd="0" presId="urn:microsoft.com/office/officeart/2018/2/layout/IconCircleList"/>
    <dgm:cxn modelId="{7CC31F1A-6C23-4D22-A10F-FDAFC9722CBE}" type="presOf" srcId="{7C00B19F-FC6B-4CD8-8A57-757DDF5EC87F}" destId="{8AE23E66-FD83-4361-9142-1DD4839D798B}" srcOrd="0" destOrd="0" presId="urn:microsoft.com/office/officeart/2018/2/layout/IconCircleList"/>
    <dgm:cxn modelId="{C364DA28-DE36-4C38-9241-42FF2C4C906A}" type="presOf" srcId="{F8F79265-E112-4AB1-BA91-85AB89540A35}" destId="{BF68CB13-5DB4-4262-8FAE-968AFB90F594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BE64953D-0B6C-475C-9F60-BBB40FD042CE}" type="presOf" srcId="{2A533967-464F-483C-BF85-FD96314BA8D5}" destId="{9501D163-D6B9-4079-AE97-F764A79C5F48}" srcOrd="0" destOrd="0" presId="urn:microsoft.com/office/officeart/2018/2/layout/IconCircleList"/>
    <dgm:cxn modelId="{51035040-2BFD-4343-BE52-53AB1ED3BDB2}" type="presOf" srcId="{4BDB4B61-D144-42F3-AD5A-B13EF46C30AB}" destId="{E974D066-9504-4F5F-BDA0-7CA574DDB942}" srcOrd="0" destOrd="0" presId="urn:microsoft.com/office/officeart/2018/2/layout/IconCircleList"/>
    <dgm:cxn modelId="{61F5936E-8D97-4864-8273-793DDD6D778D}" srcId="{688EEA4E-C4B5-4A12-B5D8-EFB8862EA57B}" destId="{2A533967-464F-483C-BF85-FD96314BA8D5}" srcOrd="7" destOrd="0" parTransId="{B359D06A-43F6-45E6-A8C0-1012476DB3C0}" sibTransId="{3AE7F347-0CCC-476D-A007-4F03431307B1}"/>
    <dgm:cxn modelId="{5860D354-036D-4ED2-8BFE-0079F4B6E2DC}" srcId="{688EEA4E-C4B5-4A12-B5D8-EFB8862EA57B}" destId="{01771BF0-6504-446D-83BC-25141E6D10CF}" srcOrd="1" destOrd="0" parTransId="{85E04D17-4DA8-4A21-8908-4DBFAA0A1EBF}" sibTransId="{178308D3-7DA6-463B-8F0A-60A806214FD2}"/>
    <dgm:cxn modelId="{469EC355-3AF6-4256-BA36-153959F28467}" srcId="{688EEA4E-C4B5-4A12-B5D8-EFB8862EA57B}" destId="{F8F79265-E112-4AB1-BA91-85AB89540A35}" srcOrd="6" destOrd="0" parTransId="{EBBBC1F5-76EC-400B-9FBF-D762CC9D70ED}" sibTransId="{0629B167-C34C-42E5-8F4F-CB42B89E2FBD}"/>
    <dgm:cxn modelId="{5D4B6379-3E0F-40C3-8F1D-0E65DBB941D2}" type="presOf" srcId="{3AE7F347-0CCC-476D-A007-4F03431307B1}" destId="{6D3A895A-804F-4459-9DF0-2F11A5105374}" srcOrd="0" destOrd="0" presId="urn:microsoft.com/office/officeart/2018/2/layout/IconCircleList"/>
    <dgm:cxn modelId="{A00AD27A-CC3A-4459-91B1-6E741713CD52}" srcId="{688EEA4E-C4B5-4A12-B5D8-EFB8862EA57B}" destId="{7C00B19F-FC6B-4CD8-8A57-757DDF5EC87F}" srcOrd="4" destOrd="0" parTransId="{83EC3753-B3EC-489A-8820-F7D211DC6669}" sibTransId="{A3B1991F-188B-41F2-B4FE-A1748CFB33B6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708F5983-F516-4B52-BC3E-479D68062D19}" type="presOf" srcId="{97F3EEC3-72BA-4020-AFD5-910665168405}" destId="{4DBC7E21-CC57-4C80-8876-2F07793E4FAD}" srcOrd="0" destOrd="0" presId="urn:microsoft.com/office/officeart/2018/2/layout/IconCircleList"/>
    <dgm:cxn modelId="{830A699A-B8BB-4171-9B7D-7D40A6BE5B3C}" type="presOf" srcId="{01771BF0-6504-446D-83BC-25141E6D10CF}" destId="{1DA784CB-B0BE-4C27-81A4-10701842499F}" srcOrd="0" destOrd="0" presId="urn:microsoft.com/office/officeart/2018/2/layout/IconCircleList"/>
    <dgm:cxn modelId="{1490B3A6-F19E-4FFE-B549-304AB3D34FB5}" srcId="{688EEA4E-C4B5-4A12-B5D8-EFB8862EA57B}" destId="{10FF031F-B470-4CB1-BC53-1A6CC504059A}" srcOrd="2" destOrd="0" parTransId="{CCD912CD-7474-4D08-B95C-D6CFBA772567}" sibTransId="{97F3EEC3-72BA-4020-AFD5-910665168405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E65D41AD-7AE0-4DF1-A685-FBFA6997BE04}" type="presOf" srcId="{178308D3-7DA6-463B-8F0A-60A806214FD2}" destId="{BBA676B5-705B-4A03-9B5F-516D75DA872F}" srcOrd="0" destOrd="0" presId="urn:microsoft.com/office/officeart/2018/2/layout/IconCircleList"/>
    <dgm:cxn modelId="{B610ADBB-73B8-492B-8FDE-A80A91D133C4}" type="presOf" srcId="{10FF031F-B470-4CB1-BC53-1A6CC504059A}" destId="{4EC2A832-82B8-42F3-B9B0-5A59B5EFA20D}" srcOrd="0" destOrd="0" presId="urn:microsoft.com/office/officeart/2018/2/layout/IconCircleList"/>
    <dgm:cxn modelId="{3D737EC5-14EA-4D34-A90D-8B9F7872E84F}" srcId="{688EEA4E-C4B5-4A12-B5D8-EFB8862EA57B}" destId="{3C3EA1AB-232A-47FA-A9BB-E68B2F0C6D10}" srcOrd="8" destOrd="0" parTransId="{1CDCF9C1-6A81-4F1B-B945-01B7874CFF34}" sibTransId="{EE8D23D1-E693-40D8-9695-4FE8936B8522}"/>
    <dgm:cxn modelId="{4A9EBBD3-3DEC-452C-A715-5B49835FE9FB}" type="presOf" srcId="{8A4F2271-EBCB-44B2-AB75-934FC4AA2CC0}" destId="{A757232B-D44C-42CD-AF6B-3943F3FEF5A8}" srcOrd="0" destOrd="0" presId="urn:microsoft.com/office/officeart/2018/2/layout/IconCircleList"/>
    <dgm:cxn modelId="{2647D3D4-F6F9-489B-B7CD-2A196858AC1A}" type="presOf" srcId="{A3B1991F-188B-41F2-B4FE-A1748CFB33B6}" destId="{9D40EF92-D40D-4D6B-8F4A-5B92118134DD}" srcOrd="0" destOrd="0" presId="urn:microsoft.com/office/officeart/2018/2/layout/IconCircleList"/>
    <dgm:cxn modelId="{108138E8-72A6-446F-9914-38C1796B06CE}" srcId="{688EEA4E-C4B5-4A12-B5D8-EFB8862EA57B}" destId="{8A4F2271-EBCB-44B2-AB75-934FC4AA2CC0}" srcOrd="5" destOrd="0" parTransId="{23CA825C-BA46-48B8-84D2-B94A29ACA8EA}" sibTransId="{4BDB4B61-D144-42F3-AD5A-B13EF46C30AB}"/>
    <dgm:cxn modelId="{9CF3C5EB-573F-4B39-967A-FF0B1DC0D789}" type="presOf" srcId="{134B0459-1DD3-402E-B2AC-AE8912E70EB1}" destId="{4238621E-ED71-4AD9-ACAB-AA31B3CF0803}" srcOrd="0" destOrd="0" presId="urn:microsoft.com/office/officeart/2018/2/layout/IconCircleList"/>
    <dgm:cxn modelId="{C254BDF7-4E89-4821-8F70-063570EB8AD1}" srcId="{688EEA4E-C4B5-4A12-B5D8-EFB8862EA57B}" destId="{B6D0FFB7-E697-44B4-A517-2674B00629A5}" srcOrd="3" destOrd="0" parTransId="{1D2A9477-3AB4-417A-B0E2-C94E6474E891}" sibTransId="{134B0459-1DD3-402E-B2AC-AE8912E70EB1}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A20B785C-88C7-493A-84C9-5FFFA28C05C9}" type="presParOf" srcId="{A6383FA0-D98A-4298-8A83-B2FB4E3A9229}" destId="{F5DB30C8-6B34-4901-AE49-D7F00197CDBC}" srcOrd="2" destOrd="0" presId="urn:microsoft.com/office/officeart/2018/2/layout/IconCircleList"/>
    <dgm:cxn modelId="{86F8FEDB-ABDC-4C87-8D95-C575FA70809A}" type="presParOf" srcId="{F5DB30C8-6B34-4901-AE49-D7F00197CDBC}" destId="{E4B8D7F4-7559-4E15-A23D-712BF3A7DCBF}" srcOrd="0" destOrd="0" presId="urn:microsoft.com/office/officeart/2018/2/layout/IconCircleList"/>
    <dgm:cxn modelId="{BF96A167-7A24-4984-94E9-662DB2E829F1}" type="presParOf" srcId="{F5DB30C8-6B34-4901-AE49-D7F00197CDBC}" destId="{87783CB4-9FAA-4236-83EA-3BA5AA5C2C52}" srcOrd="1" destOrd="0" presId="urn:microsoft.com/office/officeart/2018/2/layout/IconCircleList"/>
    <dgm:cxn modelId="{D263E759-24D0-48DA-BF50-9649A502000A}" type="presParOf" srcId="{F5DB30C8-6B34-4901-AE49-D7F00197CDBC}" destId="{A8B89098-9217-4185-B157-04EBF28474A6}" srcOrd="2" destOrd="0" presId="urn:microsoft.com/office/officeart/2018/2/layout/IconCircleList"/>
    <dgm:cxn modelId="{DD1708BA-DD19-473B-8117-C5D0851EA3AD}" type="presParOf" srcId="{F5DB30C8-6B34-4901-AE49-D7F00197CDBC}" destId="{1DA784CB-B0BE-4C27-81A4-10701842499F}" srcOrd="3" destOrd="0" presId="urn:microsoft.com/office/officeart/2018/2/layout/IconCircleList"/>
    <dgm:cxn modelId="{66BA8D70-1F33-4D41-A034-CFC57D174728}" type="presParOf" srcId="{A6383FA0-D98A-4298-8A83-B2FB4E3A9229}" destId="{BBA676B5-705B-4A03-9B5F-516D75DA872F}" srcOrd="3" destOrd="0" presId="urn:microsoft.com/office/officeart/2018/2/layout/IconCircleList"/>
    <dgm:cxn modelId="{5E198C46-7B7C-48D0-9783-1D17B9095185}" type="presParOf" srcId="{A6383FA0-D98A-4298-8A83-B2FB4E3A9229}" destId="{D8976505-549F-4D66-9859-DA17AFD2EA12}" srcOrd="4" destOrd="0" presId="urn:microsoft.com/office/officeart/2018/2/layout/IconCircleList"/>
    <dgm:cxn modelId="{C14DD115-CEA4-439A-9BB3-299892EBE163}" type="presParOf" srcId="{D8976505-549F-4D66-9859-DA17AFD2EA12}" destId="{89394CA4-2426-4936-B6B7-A322306155E2}" srcOrd="0" destOrd="0" presId="urn:microsoft.com/office/officeart/2018/2/layout/IconCircleList"/>
    <dgm:cxn modelId="{663D8C67-CAE2-430D-8AB1-D37F92757F6A}" type="presParOf" srcId="{D8976505-549F-4D66-9859-DA17AFD2EA12}" destId="{0CDD5A2A-8FE5-4A87-86E9-C634F66B1E55}" srcOrd="1" destOrd="0" presId="urn:microsoft.com/office/officeart/2018/2/layout/IconCircleList"/>
    <dgm:cxn modelId="{87BD8DEF-C2ED-48E3-95DB-5A1CDFDCDC00}" type="presParOf" srcId="{D8976505-549F-4D66-9859-DA17AFD2EA12}" destId="{0CE1F991-FD97-4D65-8FB5-E9C9E8EC9506}" srcOrd="2" destOrd="0" presId="urn:microsoft.com/office/officeart/2018/2/layout/IconCircleList"/>
    <dgm:cxn modelId="{CC2CCF39-1A54-490B-9656-26923E51E2B6}" type="presParOf" srcId="{D8976505-549F-4D66-9859-DA17AFD2EA12}" destId="{4EC2A832-82B8-42F3-B9B0-5A59B5EFA20D}" srcOrd="3" destOrd="0" presId="urn:microsoft.com/office/officeart/2018/2/layout/IconCircleList"/>
    <dgm:cxn modelId="{8C962ABD-9DD0-422A-AA8D-6F10CDDB84ED}" type="presParOf" srcId="{A6383FA0-D98A-4298-8A83-B2FB4E3A9229}" destId="{4DBC7E21-CC57-4C80-8876-2F07793E4FAD}" srcOrd="5" destOrd="0" presId="urn:microsoft.com/office/officeart/2018/2/layout/IconCircleList"/>
    <dgm:cxn modelId="{28295C8D-EE70-4D66-A31E-42E525C04990}" type="presParOf" srcId="{A6383FA0-D98A-4298-8A83-B2FB4E3A9229}" destId="{592AC6F8-2C43-4E87-9C8E-4090B8CA7CA6}" srcOrd="6" destOrd="0" presId="urn:microsoft.com/office/officeart/2018/2/layout/IconCircleList"/>
    <dgm:cxn modelId="{0D85AED8-913A-45A0-9E9A-3214091C86E1}" type="presParOf" srcId="{592AC6F8-2C43-4E87-9C8E-4090B8CA7CA6}" destId="{AFC7971C-27DA-49C6-A64A-63BBBD3807D6}" srcOrd="0" destOrd="0" presId="urn:microsoft.com/office/officeart/2018/2/layout/IconCircleList"/>
    <dgm:cxn modelId="{F3DC0C11-914D-4155-8D9F-D01BB1855D71}" type="presParOf" srcId="{592AC6F8-2C43-4E87-9C8E-4090B8CA7CA6}" destId="{339A43AE-F437-49B2-A7B5-B99489F3D4F4}" srcOrd="1" destOrd="0" presId="urn:microsoft.com/office/officeart/2018/2/layout/IconCircleList"/>
    <dgm:cxn modelId="{42726812-1BA7-40CE-96FA-EE1200D5B841}" type="presParOf" srcId="{592AC6F8-2C43-4E87-9C8E-4090B8CA7CA6}" destId="{60E7EEF2-B88F-491E-BC41-EC890B2A36B4}" srcOrd="2" destOrd="0" presId="urn:microsoft.com/office/officeart/2018/2/layout/IconCircleList"/>
    <dgm:cxn modelId="{B1FD1C5C-6646-4D51-89E1-6E91CF6EDE76}" type="presParOf" srcId="{592AC6F8-2C43-4E87-9C8E-4090B8CA7CA6}" destId="{D4F5E0AE-6548-45AA-9B56-720AAB4938BB}" srcOrd="3" destOrd="0" presId="urn:microsoft.com/office/officeart/2018/2/layout/IconCircleList"/>
    <dgm:cxn modelId="{ADEE3883-DEE8-46DA-B34E-8DCE2AEBC48B}" type="presParOf" srcId="{A6383FA0-D98A-4298-8A83-B2FB4E3A9229}" destId="{4238621E-ED71-4AD9-ACAB-AA31B3CF0803}" srcOrd="7" destOrd="0" presId="urn:microsoft.com/office/officeart/2018/2/layout/IconCircleList"/>
    <dgm:cxn modelId="{01ED04ED-9BA1-405B-921E-2A6502918331}" type="presParOf" srcId="{A6383FA0-D98A-4298-8A83-B2FB4E3A9229}" destId="{3F074602-FAE0-4F25-846C-F628598D3E8D}" srcOrd="8" destOrd="0" presId="urn:microsoft.com/office/officeart/2018/2/layout/IconCircleList"/>
    <dgm:cxn modelId="{BBA054EE-1980-46A8-A61C-560DCFCB8EC2}" type="presParOf" srcId="{3F074602-FAE0-4F25-846C-F628598D3E8D}" destId="{F7ED406E-37CD-4526-9BDF-51C34F1BDDF8}" srcOrd="0" destOrd="0" presId="urn:microsoft.com/office/officeart/2018/2/layout/IconCircleList"/>
    <dgm:cxn modelId="{DB450B24-121C-492F-BA3B-88910E80DADD}" type="presParOf" srcId="{3F074602-FAE0-4F25-846C-F628598D3E8D}" destId="{AC302D68-1253-4544-9253-27677852A12B}" srcOrd="1" destOrd="0" presId="urn:microsoft.com/office/officeart/2018/2/layout/IconCircleList"/>
    <dgm:cxn modelId="{830C8164-464B-43D4-A7C7-3D030618DEFB}" type="presParOf" srcId="{3F074602-FAE0-4F25-846C-F628598D3E8D}" destId="{A8D551AA-BF63-4829-894B-1B47ECB75C1E}" srcOrd="2" destOrd="0" presId="urn:microsoft.com/office/officeart/2018/2/layout/IconCircleList"/>
    <dgm:cxn modelId="{B76FEF17-7F95-44DB-93C2-99A639EC0C5B}" type="presParOf" srcId="{3F074602-FAE0-4F25-846C-F628598D3E8D}" destId="{8AE23E66-FD83-4361-9142-1DD4839D798B}" srcOrd="3" destOrd="0" presId="urn:microsoft.com/office/officeart/2018/2/layout/IconCircleList"/>
    <dgm:cxn modelId="{D5891AAE-7766-4C51-83CE-FCF848C78B8F}" type="presParOf" srcId="{A6383FA0-D98A-4298-8A83-B2FB4E3A9229}" destId="{9D40EF92-D40D-4D6B-8F4A-5B92118134DD}" srcOrd="9" destOrd="0" presId="urn:microsoft.com/office/officeart/2018/2/layout/IconCircleList"/>
    <dgm:cxn modelId="{95A2360E-FAD0-4A01-BE52-E0F2E5C34E9D}" type="presParOf" srcId="{A6383FA0-D98A-4298-8A83-B2FB4E3A9229}" destId="{E85A6329-A046-4419-920C-9C8B35A2C201}" srcOrd="10" destOrd="0" presId="urn:microsoft.com/office/officeart/2018/2/layout/IconCircleList"/>
    <dgm:cxn modelId="{3104CB2C-8764-479B-B466-7F9E24B9A5B6}" type="presParOf" srcId="{E85A6329-A046-4419-920C-9C8B35A2C201}" destId="{EA957CBE-F7B6-4F2E-B76A-FE0A9FABFEBE}" srcOrd="0" destOrd="0" presId="urn:microsoft.com/office/officeart/2018/2/layout/IconCircleList"/>
    <dgm:cxn modelId="{6DC352D4-ED86-40BE-981E-92EBFB10F232}" type="presParOf" srcId="{E85A6329-A046-4419-920C-9C8B35A2C201}" destId="{699A636E-F7E2-4792-B9D6-FE419414EA62}" srcOrd="1" destOrd="0" presId="urn:microsoft.com/office/officeart/2018/2/layout/IconCircleList"/>
    <dgm:cxn modelId="{33E5E537-9E9D-4B5D-8CEA-56457AFE9A89}" type="presParOf" srcId="{E85A6329-A046-4419-920C-9C8B35A2C201}" destId="{D81B8C38-1190-4920-A8DB-6C59349BA25B}" srcOrd="2" destOrd="0" presId="urn:microsoft.com/office/officeart/2018/2/layout/IconCircleList"/>
    <dgm:cxn modelId="{B6A8111C-2BA4-4BB8-9F38-2F80E2599AA2}" type="presParOf" srcId="{E85A6329-A046-4419-920C-9C8B35A2C201}" destId="{A757232B-D44C-42CD-AF6B-3943F3FEF5A8}" srcOrd="3" destOrd="0" presId="urn:microsoft.com/office/officeart/2018/2/layout/IconCircleList"/>
    <dgm:cxn modelId="{72B6A911-E96A-44D7-92F9-1FB32DC5CAA0}" type="presParOf" srcId="{A6383FA0-D98A-4298-8A83-B2FB4E3A9229}" destId="{E974D066-9504-4F5F-BDA0-7CA574DDB942}" srcOrd="11" destOrd="0" presId="urn:microsoft.com/office/officeart/2018/2/layout/IconCircleList"/>
    <dgm:cxn modelId="{EC23B381-5D03-4E8D-8133-2F7E7B3EAB89}" type="presParOf" srcId="{A6383FA0-D98A-4298-8A83-B2FB4E3A9229}" destId="{46BAAF9E-1563-4F73-BA0D-D381542A2709}" srcOrd="12" destOrd="0" presId="urn:microsoft.com/office/officeart/2018/2/layout/IconCircleList"/>
    <dgm:cxn modelId="{2B31CA84-A17E-4F1E-A97B-58D52A3B7818}" type="presParOf" srcId="{46BAAF9E-1563-4F73-BA0D-D381542A2709}" destId="{51E76E8D-2D19-4993-951F-4A8037263EAF}" srcOrd="0" destOrd="0" presId="urn:microsoft.com/office/officeart/2018/2/layout/IconCircleList"/>
    <dgm:cxn modelId="{9E78EFBF-9ECF-4AD0-B8F8-F4592EA096EA}" type="presParOf" srcId="{46BAAF9E-1563-4F73-BA0D-D381542A2709}" destId="{0BAB7A42-CEC3-4360-A3A3-9563DC0ED91B}" srcOrd="1" destOrd="0" presId="urn:microsoft.com/office/officeart/2018/2/layout/IconCircleList"/>
    <dgm:cxn modelId="{D4634A44-07B0-45A6-8B12-5B447D5A1D20}" type="presParOf" srcId="{46BAAF9E-1563-4F73-BA0D-D381542A2709}" destId="{118EADA9-972A-43C1-A699-8F77F1048D21}" srcOrd="2" destOrd="0" presId="urn:microsoft.com/office/officeart/2018/2/layout/IconCircleList"/>
    <dgm:cxn modelId="{E2D94271-32BA-41FB-899D-90B957F84F6C}" type="presParOf" srcId="{46BAAF9E-1563-4F73-BA0D-D381542A2709}" destId="{BF68CB13-5DB4-4262-8FAE-968AFB90F594}" srcOrd="3" destOrd="0" presId="urn:microsoft.com/office/officeart/2018/2/layout/IconCircleList"/>
    <dgm:cxn modelId="{D85150BA-8A4E-4B95-A557-0BF39F367316}" type="presParOf" srcId="{A6383FA0-D98A-4298-8A83-B2FB4E3A9229}" destId="{97273208-27EA-421B-8CB1-5B0C8D0E57D6}" srcOrd="13" destOrd="0" presId="urn:microsoft.com/office/officeart/2018/2/layout/IconCircleList"/>
    <dgm:cxn modelId="{5E255FFB-6E74-43CA-B0F3-BA0421447D11}" type="presParOf" srcId="{A6383FA0-D98A-4298-8A83-B2FB4E3A9229}" destId="{82C93FEF-A008-46CA-A9F5-5FBE1CBACE74}" srcOrd="14" destOrd="0" presId="urn:microsoft.com/office/officeart/2018/2/layout/IconCircleList"/>
    <dgm:cxn modelId="{94C6FD02-0792-4754-AD27-75C5D464F507}" type="presParOf" srcId="{82C93FEF-A008-46CA-A9F5-5FBE1CBACE74}" destId="{174A95C7-6274-486B-A3F4-14332981A338}" srcOrd="0" destOrd="0" presId="urn:microsoft.com/office/officeart/2018/2/layout/IconCircleList"/>
    <dgm:cxn modelId="{DAFCD6B4-3C2D-4994-B4D0-79ACA1624C67}" type="presParOf" srcId="{82C93FEF-A008-46CA-A9F5-5FBE1CBACE74}" destId="{D200CAE8-08AC-45E2-BD86-687380575532}" srcOrd="1" destOrd="0" presId="urn:microsoft.com/office/officeart/2018/2/layout/IconCircleList"/>
    <dgm:cxn modelId="{0E35C791-DFDB-4BE0-8A1F-5B0B37CA95A1}" type="presParOf" srcId="{82C93FEF-A008-46CA-A9F5-5FBE1CBACE74}" destId="{6DEEDDB5-C801-4EEA-9446-DAE1AE555858}" srcOrd="2" destOrd="0" presId="urn:microsoft.com/office/officeart/2018/2/layout/IconCircleList"/>
    <dgm:cxn modelId="{2CEDAA56-4DDE-475F-846D-97ECAFBB0AAF}" type="presParOf" srcId="{82C93FEF-A008-46CA-A9F5-5FBE1CBACE74}" destId="{9501D163-D6B9-4079-AE97-F764A79C5F48}" srcOrd="3" destOrd="0" presId="urn:microsoft.com/office/officeart/2018/2/layout/IconCircleList"/>
    <dgm:cxn modelId="{A8A1F29A-C658-493C-91CD-6FACA271C6C4}" type="presParOf" srcId="{A6383FA0-D98A-4298-8A83-B2FB4E3A9229}" destId="{6D3A895A-804F-4459-9DF0-2F11A5105374}" srcOrd="15" destOrd="0" presId="urn:microsoft.com/office/officeart/2018/2/layout/IconCircleList"/>
    <dgm:cxn modelId="{205C05C8-3DAE-49ED-9AEF-6BD7860F207C}" type="presParOf" srcId="{A6383FA0-D98A-4298-8A83-B2FB4E3A9229}" destId="{CEF8DC2B-28CE-490D-A0F7-F02A22B642A1}" srcOrd="16" destOrd="0" presId="urn:microsoft.com/office/officeart/2018/2/layout/IconCircleList"/>
    <dgm:cxn modelId="{86FD7F85-FE00-4563-A35B-E0A26C89B3E0}" type="presParOf" srcId="{CEF8DC2B-28CE-490D-A0F7-F02A22B642A1}" destId="{890222BA-4B7E-41FF-89C0-A75DA47C8A45}" srcOrd="0" destOrd="0" presId="urn:microsoft.com/office/officeart/2018/2/layout/IconCircleList"/>
    <dgm:cxn modelId="{C057C569-3868-472B-B854-6FB5C722597E}" type="presParOf" srcId="{CEF8DC2B-28CE-490D-A0F7-F02A22B642A1}" destId="{A92C5EC4-EF48-42B7-8E46-57CDD71AF0B4}" srcOrd="1" destOrd="0" presId="urn:microsoft.com/office/officeart/2018/2/layout/IconCircleList"/>
    <dgm:cxn modelId="{CA393849-E59B-4AAB-A5C7-21929AB2EB83}" type="presParOf" srcId="{CEF8DC2B-28CE-490D-A0F7-F02A22B642A1}" destId="{403F189F-B0AB-4FFC-94C8-CB976A86470F}" srcOrd="2" destOrd="0" presId="urn:microsoft.com/office/officeart/2018/2/layout/IconCircleList"/>
    <dgm:cxn modelId="{9D2C37DD-B3CD-4C06-9EF2-E747228982ED}" type="presParOf" srcId="{CEF8DC2B-28CE-490D-A0F7-F02A22B642A1}" destId="{42C597A7-1253-42FF-A472-85CD25355BC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1) Humans have bias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000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845BBC-7580-460F-BA4F-2CD0076DAC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2) Risk is a nebulous concept</a:t>
          </a:r>
          <a:endParaRPr lang="en-US" sz="2000" dirty="0"/>
        </a:p>
      </dgm:t>
    </dgm:pt>
    <dgm:pt modelId="{74F79374-09F5-4E92-A093-8F2E114F2CF7}" type="parTrans" cxnId="{6176AA1E-335A-428F-B2C8-313E74485FB4}">
      <dgm:prSet/>
      <dgm:spPr/>
      <dgm:t>
        <a:bodyPr/>
        <a:lstStyle/>
        <a:p>
          <a:endParaRPr lang="en-US" sz="2000"/>
        </a:p>
      </dgm:t>
    </dgm:pt>
    <dgm:pt modelId="{D9355410-9250-4F31-8515-861DF7658AC9}" type="sibTrans" cxnId="{6176AA1E-335A-428F-B2C8-313E74485FB4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592984C2-C67C-425B-809A-798789C2EC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3) Measures are only as good as they are built</a:t>
          </a:r>
        </a:p>
      </dgm:t>
    </dgm:pt>
    <dgm:pt modelId="{B0CF4A8B-E718-48DD-B224-E87081DB6CC6}" type="parTrans" cxnId="{DE54E91B-8DD8-4D4A-A510-9266A5B2D23C}">
      <dgm:prSet/>
      <dgm:spPr/>
      <dgm:t>
        <a:bodyPr/>
        <a:lstStyle/>
        <a:p>
          <a:endParaRPr lang="en-US" sz="2000"/>
        </a:p>
      </dgm:t>
    </dgm:pt>
    <dgm:pt modelId="{86156A17-CC87-4965-B0FE-8891E7A6B451}" type="sibTrans" cxnId="{DE54E91B-8DD8-4D4A-A510-9266A5B2D23C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970D548-FFFE-4C74-B168-DE2421EC21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4) Assessments are often technical</a:t>
          </a:r>
        </a:p>
      </dgm:t>
    </dgm:pt>
    <dgm:pt modelId="{8608F0D5-A141-4C2C-A210-FAE53C6BB54E}" type="parTrans" cxnId="{DB1DD9B5-CCC0-45A5-B2D0-A4547BA541F8}">
      <dgm:prSet/>
      <dgm:spPr/>
      <dgm:t>
        <a:bodyPr/>
        <a:lstStyle/>
        <a:p>
          <a:endParaRPr lang="en-US" sz="2000"/>
        </a:p>
      </dgm:t>
    </dgm:pt>
    <dgm:pt modelId="{31E345BF-1E42-4D8F-B207-88758FC9620F}" type="sibTrans" cxnId="{DB1DD9B5-CCC0-45A5-B2D0-A4547BA541F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2957B6F-3B51-49BD-AB9C-7698C038E39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5) Assessments can be inflexible</a:t>
          </a:r>
        </a:p>
      </dgm:t>
    </dgm:pt>
    <dgm:pt modelId="{99E9A2FB-BD56-42E5-A58E-C3C8F6C2DCAD}" type="parTrans" cxnId="{EF2E4E3C-0541-4142-9DCA-F46B73658054}">
      <dgm:prSet/>
      <dgm:spPr/>
      <dgm:t>
        <a:bodyPr/>
        <a:lstStyle/>
        <a:p>
          <a:endParaRPr lang="en-US" sz="2000"/>
        </a:p>
      </dgm:t>
    </dgm:pt>
    <dgm:pt modelId="{78A233BD-1678-4CEB-A126-0EC3F816C797}" type="sibTrans" cxnId="{EF2E4E3C-0541-4142-9DCA-F46B73658054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5"/>
      <dgm:spPr>
        <a:solidFill>
          <a:srgbClr val="145DA0"/>
        </a:solidFill>
      </dgm:spPr>
    </dgm:pt>
    <dgm:pt modelId="{F65254F9-6050-4023-9838-45B002444178}" type="pres">
      <dgm:prSet presAssocID="{D14B73F8-0602-44D9-942C-D5B558A7F6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5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6889D611-206E-4630-B549-C4B3D9F713E2}" type="pres">
      <dgm:prSet presAssocID="{AD845BBC-7580-460F-BA4F-2CD0076DAC33}" presName="compNode" presStyleCnt="0"/>
      <dgm:spPr/>
    </dgm:pt>
    <dgm:pt modelId="{830C4CD4-79D6-4F6C-B40D-1A117619AD4D}" type="pres">
      <dgm:prSet presAssocID="{AD845BBC-7580-460F-BA4F-2CD0076DAC33}" presName="iconBgRect" presStyleLbl="bgShp" presStyleIdx="1" presStyleCnt="5"/>
      <dgm:spPr>
        <a:solidFill>
          <a:srgbClr val="145DA0"/>
        </a:solidFill>
      </dgm:spPr>
    </dgm:pt>
    <dgm:pt modelId="{0BA4EEB9-7F2F-4498-8E3C-7D4B1959F4C7}" type="pres">
      <dgm:prSet presAssocID="{AD845BBC-7580-460F-BA4F-2CD0076DAC3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with solid fill"/>
        </a:ext>
      </dgm:extLst>
    </dgm:pt>
    <dgm:pt modelId="{891C6AF4-9E5C-4E83-8620-B32DF510967C}" type="pres">
      <dgm:prSet presAssocID="{AD845BBC-7580-460F-BA4F-2CD0076DAC33}" presName="spaceRect" presStyleCnt="0"/>
      <dgm:spPr/>
    </dgm:pt>
    <dgm:pt modelId="{924D71CB-12F0-4A94-AFAA-892847A86393}" type="pres">
      <dgm:prSet presAssocID="{AD845BBC-7580-460F-BA4F-2CD0076DAC33}" presName="textRect" presStyleLbl="revTx" presStyleIdx="1" presStyleCnt="5">
        <dgm:presLayoutVars>
          <dgm:chMax val="1"/>
          <dgm:chPref val="1"/>
        </dgm:presLayoutVars>
      </dgm:prSet>
      <dgm:spPr/>
    </dgm:pt>
    <dgm:pt modelId="{3CFF16CE-3F5E-4538-8AFE-2B0A38FF816A}" type="pres">
      <dgm:prSet presAssocID="{D9355410-9250-4F31-8515-861DF7658AC9}" presName="sibTrans" presStyleLbl="sibTrans2D1" presStyleIdx="0" presStyleCnt="0"/>
      <dgm:spPr/>
    </dgm:pt>
    <dgm:pt modelId="{A0B5CAE7-0E48-4700-B5E9-4291235EC94F}" type="pres">
      <dgm:prSet presAssocID="{592984C2-C67C-425B-809A-798789C2ECB4}" presName="compNode" presStyleCnt="0"/>
      <dgm:spPr/>
    </dgm:pt>
    <dgm:pt modelId="{3D92055B-8DD6-4C5A-B627-4F13D391ECFB}" type="pres">
      <dgm:prSet presAssocID="{592984C2-C67C-425B-809A-798789C2ECB4}" presName="iconBgRect" presStyleLbl="bgShp" presStyleIdx="2" presStyleCnt="5"/>
      <dgm:spPr>
        <a:solidFill>
          <a:srgbClr val="145DA0"/>
        </a:solidFill>
      </dgm:spPr>
    </dgm:pt>
    <dgm:pt modelId="{D878A94D-424B-4918-A8D4-55DAEE26343E}" type="pres">
      <dgm:prSet presAssocID="{592984C2-C67C-425B-809A-798789C2ECB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14CDDB15-F1A7-4A3D-9836-0C5D38DED709}" type="pres">
      <dgm:prSet presAssocID="{592984C2-C67C-425B-809A-798789C2ECB4}" presName="spaceRect" presStyleCnt="0"/>
      <dgm:spPr/>
    </dgm:pt>
    <dgm:pt modelId="{274BA52A-A66E-495B-B3A6-ECB99D0CE5E9}" type="pres">
      <dgm:prSet presAssocID="{592984C2-C67C-425B-809A-798789C2ECB4}" presName="textRect" presStyleLbl="revTx" presStyleIdx="2" presStyleCnt="5">
        <dgm:presLayoutVars>
          <dgm:chMax val="1"/>
          <dgm:chPref val="1"/>
        </dgm:presLayoutVars>
      </dgm:prSet>
      <dgm:spPr/>
    </dgm:pt>
    <dgm:pt modelId="{05156575-FE27-4819-9BD9-3D4F1BD44D5A}" type="pres">
      <dgm:prSet presAssocID="{86156A17-CC87-4965-B0FE-8891E7A6B451}" presName="sibTrans" presStyleLbl="sibTrans2D1" presStyleIdx="0" presStyleCnt="0"/>
      <dgm:spPr/>
    </dgm:pt>
    <dgm:pt modelId="{60F22690-CB87-48CF-9A1E-20409A087EE7}" type="pres">
      <dgm:prSet presAssocID="{A970D548-FFFE-4C74-B168-DE2421EC210B}" presName="compNode" presStyleCnt="0"/>
      <dgm:spPr/>
    </dgm:pt>
    <dgm:pt modelId="{5640C688-1C2A-40FB-8CA3-A0283B53A919}" type="pres">
      <dgm:prSet presAssocID="{A970D548-FFFE-4C74-B168-DE2421EC210B}" presName="iconBgRect" presStyleLbl="bgShp" presStyleIdx="3" presStyleCnt="5" custLinFactX="98224" custLinFactNeighborX="100000"/>
      <dgm:spPr>
        <a:solidFill>
          <a:srgbClr val="145DA0"/>
        </a:solidFill>
      </dgm:spPr>
    </dgm:pt>
    <dgm:pt modelId="{3212693E-211A-4885-83A4-EA665AA78672}" type="pres">
      <dgm:prSet presAssocID="{A970D548-FFFE-4C74-B168-DE2421EC210B}" presName="iconRect" presStyleLbl="node1" presStyleIdx="3" presStyleCnt="5" custLinFactX="141766" custLinFactNeighborX="2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 with solid fill"/>
        </a:ext>
      </dgm:extLst>
    </dgm:pt>
    <dgm:pt modelId="{F2BB9F62-3E8B-4FBF-9AE4-B591DD0E0926}" type="pres">
      <dgm:prSet presAssocID="{A970D548-FFFE-4C74-B168-DE2421EC210B}" presName="spaceRect" presStyleCnt="0"/>
      <dgm:spPr/>
    </dgm:pt>
    <dgm:pt modelId="{7BC2AD83-4A13-4282-B9EF-FCFF52211B10}" type="pres">
      <dgm:prSet presAssocID="{A970D548-FFFE-4C74-B168-DE2421EC210B}" presName="textRect" presStyleLbl="revTx" presStyleIdx="3" presStyleCnt="5" custLinFactNeighborX="84095">
        <dgm:presLayoutVars>
          <dgm:chMax val="1"/>
          <dgm:chPref val="1"/>
        </dgm:presLayoutVars>
      </dgm:prSet>
      <dgm:spPr/>
    </dgm:pt>
    <dgm:pt modelId="{6B0A7A8F-003C-43D8-9629-17238E97A164}" type="pres">
      <dgm:prSet presAssocID="{31E345BF-1E42-4D8F-B207-88758FC9620F}" presName="sibTrans" presStyleLbl="sibTrans2D1" presStyleIdx="0" presStyleCnt="0"/>
      <dgm:spPr/>
    </dgm:pt>
    <dgm:pt modelId="{CB14EDE6-AA89-403F-98DE-14C6BB375402}" type="pres">
      <dgm:prSet presAssocID="{B2957B6F-3B51-49BD-AB9C-7698C038E39B}" presName="compNode" presStyleCnt="0"/>
      <dgm:spPr/>
    </dgm:pt>
    <dgm:pt modelId="{DBF78E52-F555-4AB0-BA29-5D4BD724D2F0}" type="pres">
      <dgm:prSet presAssocID="{B2957B6F-3B51-49BD-AB9C-7698C038E39B}" presName="iconBgRect" presStyleLbl="bgShp" presStyleIdx="4" presStyleCnt="5" custLinFactX="98224" custLinFactNeighborX="100000"/>
      <dgm:spPr>
        <a:solidFill>
          <a:srgbClr val="145DA0"/>
        </a:solidFill>
      </dgm:spPr>
    </dgm:pt>
    <dgm:pt modelId="{C53783EA-EDEC-4C03-AAF2-6407DAAFBEEB}" type="pres">
      <dgm:prSet presAssocID="{B2957B6F-3B51-49BD-AB9C-7698C038E39B}" presName="iconRect" presStyleLbl="node1" presStyleIdx="4" presStyleCnt="5" custLinFactX="141766" custLinFactNeighborX="2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 with solid fill"/>
        </a:ext>
      </dgm:extLst>
    </dgm:pt>
    <dgm:pt modelId="{287F12C1-6132-45FE-B308-6ECE010BBD40}" type="pres">
      <dgm:prSet presAssocID="{B2957B6F-3B51-49BD-AB9C-7698C038E39B}" presName="spaceRect" presStyleCnt="0"/>
      <dgm:spPr/>
    </dgm:pt>
    <dgm:pt modelId="{4CC6EF41-5CE8-4A61-9B4F-6646ADC5FFFD}" type="pres">
      <dgm:prSet presAssocID="{B2957B6F-3B51-49BD-AB9C-7698C038E39B}" presName="textRect" presStyleLbl="revTx" presStyleIdx="4" presStyleCnt="5" custLinFactNeighborX="84095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DE54E91B-8DD8-4D4A-A510-9266A5B2D23C}" srcId="{688EEA4E-C4B5-4A12-B5D8-EFB8862EA57B}" destId="{592984C2-C67C-425B-809A-798789C2ECB4}" srcOrd="2" destOrd="0" parTransId="{B0CF4A8B-E718-48DD-B224-E87081DB6CC6}" sibTransId="{86156A17-CC87-4965-B0FE-8891E7A6B451}"/>
    <dgm:cxn modelId="{6176AA1E-335A-428F-B2C8-313E74485FB4}" srcId="{688EEA4E-C4B5-4A12-B5D8-EFB8862EA57B}" destId="{AD845BBC-7580-460F-BA4F-2CD0076DAC33}" srcOrd="1" destOrd="0" parTransId="{74F79374-09F5-4E92-A093-8F2E114F2CF7}" sibTransId="{D9355410-9250-4F31-8515-861DF7658AC9}"/>
    <dgm:cxn modelId="{25546229-C9CC-4B9E-A4F3-5A9E1B8B9BE4}" type="presOf" srcId="{592984C2-C67C-425B-809A-798789C2ECB4}" destId="{274BA52A-A66E-495B-B3A6-ECB99D0CE5E9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EF2E4E3C-0541-4142-9DCA-F46B73658054}" srcId="{688EEA4E-C4B5-4A12-B5D8-EFB8862EA57B}" destId="{B2957B6F-3B51-49BD-AB9C-7698C038E39B}" srcOrd="4" destOrd="0" parTransId="{99E9A2FB-BD56-42E5-A58E-C3C8F6C2DCAD}" sibTransId="{78A233BD-1678-4CEB-A126-0EC3F816C797}"/>
    <dgm:cxn modelId="{173E6862-49CB-4AD9-9AB3-1C0AA6859656}" type="presOf" srcId="{A970D548-FFFE-4C74-B168-DE2421EC210B}" destId="{7BC2AD83-4A13-4282-B9EF-FCFF52211B10}" srcOrd="0" destOrd="0" presId="urn:microsoft.com/office/officeart/2018/2/layout/IconCircleList"/>
    <dgm:cxn modelId="{81FCBB73-1B36-4DF8-A85A-5D1CE57AFE0F}" type="presOf" srcId="{86156A17-CC87-4965-B0FE-8891E7A6B451}" destId="{05156575-FE27-4819-9BD9-3D4F1BD44D5A}" srcOrd="0" destOrd="0" presId="urn:microsoft.com/office/officeart/2018/2/layout/IconCircleList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635DF2B3-22B3-4FB7-9B95-E0C859A8E505}" type="presOf" srcId="{B2957B6F-3B51-49BD-AB9C-7698C038E39B}" destId="{4CC6EF41-5CE8-4A61-9B4F-6646ADC5FFFD}" srcOrd="0" destOrd="0" presId="urn:microsoft.com/office/officeart/2018/2/layout/IconCircleList"/>
    <dgm:cxn modelId="{DB1DD9B5-CCC0-45A5-B2D0-A4547BA541F8}" srcId="{688EEA4E-C4B5-4A12-B5D8-EFB8862EA57B}" destId="{A970D548-FFFE-4C74-B168-DE2421EC210B}" srcOrd="3" destOrd="0" parTransId="{8608F0D5-A141-4C2C-A210-FAE53C6BB54E}" sibTransId="{31E345BF-1E42-4D8F-B207-88758FC9620F}"/>
    <dgm:cxn modelId="{A58DD3B6-8164-4207-9898-4F2AFD413879}" type="presOf" srcId="{D9355410-9250-4F31-8515-861DF7658AC9}" destId="{3CFF16CE-3F5E-4538-8AFE-2B0A38FF816A}" srcOrd="0" destOrd="0" presId="urn:microsoft.com/office/officeart/2018/2/layout/IconCircleList"/>
    <dgm:cxn modelId="{6E4FD5D0-1495-4814-92F8-B2EE20A86C86}" type="presOf" srcId="{31E345BF-1E42-4D8F-B207-88758FC9620F}" destId="{6B0A7A8F-003C-43D8-9629-17238E97A164}" srcOrd="0" destOrd="0" presId="urn:microsoft.com/office/officeart/2018/2/layout/IconCircleList"/>
    <dgm:cxn modelId="{F42A90ED-FAE7-4D7B-A589-F8CD9E7FEF8A}" type="presOf" srcId="{AD845BBC-7580-460F-BA4F-2CD0076DAC33}" destId="{924D71CB-12F0-4A94-AFAA-892847A86393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0CD9C83D-B225-4DD4-9163-20BEEE8FD786}" type="presParOf" srcId="{A6383FA0-D98A-4298-8A83-B2FB4E3A9229}" destId="{6889D611-206E-4630-B549-C4B3D9F713E2}" srcOrd="2" destOrd="0" presId="urn:microsoft.com/office/officeart/2018/2/layout/IconCircleList"/>
    <dgm:cxn modelId="{3D8F7AC4-42F0-42DC-8868-3D202665C59B}" type="presParOf" srcId="{6889D611-206E-4630-B549-C4B3D9F713E2}" destId="{830C4CD4-79D6-4F6C-B40D-1A117619AD4D}" srcOrd="0" destOrd="0" presId="urn:microsoft.com/office/officeart/2018/2/layout/IconCircleList"/>
    <dgm:cxn modelId="{088C7265-B2F8-4981-9C9A-0D767C955AEB}" type="presParOf" srcId="{6889D611-206E-4630-B549-C4B3D9F713E2}" destId="{0BA4EEB9-7F2F-4498-8E3C-7D4B1959F4C7}" srcOrd="1" destOrd="0" presId="urn:microsoft.com/office/officeart/2018/2/layout/IconCircleList"/>
    <dgm:cxn modelId="{AE01A116-5F83-4327-85B4-167334825A14}" type="presParOf" srcId="{6889D611-206E-4630-B549-C4B3D9F713E2}" destId="{891C6AF4-9E5C-4E83-8620-B32DF510967C}" srcOrd="2" destOrd="0" presId="urn:microsoft.com/office/officeart/2018/2/layout/IconCircleList"/>
    <dgm:cxn modelId="{92E66B50-F329-4B91-8B70-AD00F855A29B}" type="presParOf" srcId="{6889D611-206E-4630-B549-C4B3D9F713E2}" destId="{924D71CB-12F0-4A94-AFAA-892847A86393}" srcOrd="3" destOrd="0" presId="urn:microsoft.com/office/officeart/2018/2/layout/IconCircleList"/>
    <dgm:cxn modelId="{980AD6AF-3E0E-4F0B-9B8C-6F7B934513C0}" type="presParOf" srcId="{A6383FA0-D98A-4298-8A83-B2FB4E3A9229}" destId="{3CFF16CE-3F5E-4538-8AFE-2B0A38FF816A}" srcOrd="3" destOrd="0" presId="urn:microsoft.com/office/officeart/2018/2/layout/IconCircleList"/>
    <dgm:cxn modelId="{5B5E02ED-0B11-4173-966E-63FB4BE681B7}" type="presParOf" srcId="{A6383FA0-D98A-4298-8A83-B2FB4E3A9229}" destId="{A0B5CAE7-0E48-4700-B5E9-4291235EC94F}" srcOrd="4" destOrd="0" presId="urn:microsoft.com/office/officeart/2018/2/layout/IconCircleList"/>
    <dgm:cxn modelId="{860FCEB2-23CF-4DF4-AC46-23701C8419DD}" type="presParOf" srcId="{A0B5CAE7-0E48-4700-B5E9-4291235EC94F}" destId="{3D92055B-8DD6-4C5A-B627-4F13D391ECFB}" srcOrd="0" destOrd="0" presId="urn:microsoft.com/office/officeart/2018/2/layout/IconCircleList"/>
    <dgm:cxn modelId="{62C95883-EE9F-4FEF-A991-071B181409DF}" type="presParOf" srcId="{A0B5CAE7-0E48-4700-B5E9-4291235EC94F}" destId="{D878A94D-424B-4918-A8D4-55DAEE26343E}" srcOrd="1" destOrd="0" presId="urn:microsoft.com/office/officeart/2018/2/layout/IconCircleList"/>
    <dgm:cxn modelId="{A0B22BF3-D580-496B-BAA6-0BFAE8FB225D}" type="presParOf" srcId="{A0B5CAE7-0E48-4700-B5E9-4291235EC94F}" destId="{14CDDB15-F1A7-4A3D-9836-0C5D38DED709}" srcOrd="2" destOrd="0" presId="urn:microsoft.com/office/officeart/2018/2/layout/IconCircleList"/>
    <dgm:cxn modelId="{AF230897-F8B8-4223-BABE-BFD8B8961A0F}" type="presParOf" srcId="{A0B5CAE7-0E48-4700-B5E9-4291235EC94F}" destId="{274BA52A-A66E-495B-B3A6-ECB99D0CE5E9}" srcOrd="3" destOrd="0" presId="urn:microsoft.com/office/officeart/2018/2/layout/IconCircleList"/>
    <dgm:cxn modelId="{F5EE0199-5AEA-48B1-8FD7-1CED6F310C33}" type="presParOf" srcId="{A6383FA0-D98A-4298-8A83-B2FB4E3A9229}" destId="{05156575-FE27-4819-9BD9-3D4F1BD44D5A}" srcOrd="5" destOrd="0" presId="urn:microsoft.com/office/officeart/2018/2/layout/IconCircleList"/>
    <dgm:cxn modelId="{50E9E953-0712-46D0-8586-659DD2A263CE}" type="presParOf" srcId="{A6383FA0-D98A-4298-8A83-B2FB4E3A9229}" destId="{60F22690-CB87-48CF-9A1E-20409A087EE7}" srcOrd="6" destOrd="0" presId="urn:microsoft.com/office/officeart/2018/2/layout/IconCircleList"/>
    <dgm:cxn modelId="{BE98F664-9658-4FAC-960C-C11D223EEC39}" type="presParOf" srcId="{60F22690-CB87-48CF-9A1E-20409A087EE7}" destId="{5640C688-1C2A-40FB-8CA3-A0283B53A919}" srcOrd="0" destOrd="0" presId="urn:microsoft.com/office/officeart/2018/2/layout/IconCircleList"/>
    <dgm:cxn modelId="{E2178D7D-A76B-427B-80FB-0D797FE65E33}" type="presParOf" srcId="{60F22690-CB87-48CF-9A1E-20409A087EE7}" destId="{3212693E-211A-4885-83A4-EA665AA78672}" srcOrd="1" destOrd="0" presId="urn:microsoft.com/office/officeart/2018/2/layout/IconCircleList"/>
    <dgm:cxn modelId="{222BA4F5-C19B-4458-8988-717F5708FCC3}" type="presParOf" srcId="{60F22690-CB87-48CF-9A1E-20409A087EE7}" destId="{F2BB9F62-3E8B-4FBF-9AE4-B591DD0E0926}" srcOrd="2" destOrd="0" presId="urn:microsoft.com/office/officeart/2018/2/layout/IconCircleList"/>
    <dgm:cxn modelId="{ED9242DA-B335-46CA-98C8-8B0E493004A6}" type="presParOf" srcId="{60F22690-CB87-48CF-9A1E-20409A087EE7}" destId="{7BC2AD83-4A13-4282-B9EF-FCFF52211B10}" srcOrd="3" destOrd="0" presId="urn:microsoft.com/office/officeart/2018/2/layout/IconCircleList"/>
    <dgm:cxn modelId="{A09A1001-AA40-44B8-AD0B-0011E1E2E0CE}" type="presParOf" srcId="{A6383FA0-D98A-4298-8A83-B2FB4E3A9229}" destId="{6B0A7A8F-003C-43D8-9629-17238E97A164}" srcOrd="7" destOrd="0" presId="urn:microsoft.com/office/officeart/2018/2/layout/IconCircleList"/>
    <dgm:cxn modelId="{304C2A33-BB16-4A92-B0FE-B24454D42F5D}" type="presParOf" srcId="{A6383FA0-D98A-4298-8A83-B2FB4E3A9229}" destId="{CB14EDE6-AA89-403F-98DE-14C6BB375402}" srcOrd="8" destOrd="0" presId="urn:microsoft.com/office/officeart/2018/2/layout/IconCircleList"/>
    <dgm:cxn modelId="{7175BF39-2347-45E4-A196-B8FB987EFBBC}" type="presParOf" srcId="{CB14EDE6-AA89-403F-98DE-14C6BB375402}" destId="{DBF78E52-F555-4AB0-BA29-5D4BD724D2F0}" srcOrd="0" destOrd="0" presId="urn:microsoft.com/office/officeart/2018/2/layout/IconCircleList"/>
    <dgm:cxn modelId="{B3EAE980-8E7A-4F13-A21B-0917D06AB1B5}" type="presParOf" srcId="{CB14EDE6-AA89-403F-98DE-14C6BB375402}" destId="{C53783EA-EDEC-4C03-AAF2-6407DAAFBEEB}" srcOrd="1" destOrd="0" presId="urn:microsoft.com/office/officeart/2018/2/layout/IconCircleList"/>
    <dgm:cxn modelId="{D6A1C5F2-E464-450C-A5ED-7899CBB2097D}" type="presParOf" srcId="{CB14EDE6-AA89-403F-98DE-14C6BB375402}" destId="{287F12C1-6132-45FE-B308-6ECE010BBD40}" srcOrd="2" destOrd="0" presId="urn:microsoft.com/office/officeart/2018/2/layout/IconCircleList"/>
    <dgm:cxn modelId="{3DEEC8B1-4FF5-49BF-8C8A-501E472401D7}" type="presParOf" srcId="{CB14EDE6-AA89-403F-98DE-14C6BB375402}" destId="{4CC6EF41-5CE8-4A61-9B4F-6646ADC5FFF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Define, Define, Define</a:t>
          </a:r>
          <a:endParaRPr lang="en-US" dirty="0"/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1771BF0-6504-446D-83BC-25141E6D10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Select a Scale</a:t>
          </a:r>
        </a:p>
      </dgm:t>
    </dgm:pt>
    <dgm:pt modelId="{85E04D17-4DA8-4A21-8908-4DBFAA0A1EBF}" type="parTrans" cxnId="{5860D354-036D-4ED2-8BFE-0079F4B6E2DC}">
      <dgm:prSet/>
      <dgm:spPr/>
      <dgm:t>
        <a:bodyPr/>
        <a:lstStyle/>
        <a:p>
          <a:endParaRPr lang="en-US"/>
        </a:p>
      </dgm:t>
    </dgm:pt>
    <dgm:pt modelId="{178308D3-7DA6-463B-8F0A-60A806214FD2}" type="sibTrans" cxnId="{5860D354-036D-4ED2-8BFE-0079F4B6E2D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FF031F-B470-4CB1-BC53-1A6CC50405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Wait to Weight</a:t>
          </a:r>
          <a:endParaRPr lang="en-US" dirty="0"/>
        </a:p>
      </dgm:t>
    </dgm:pt>
    <dgm:pt modelId="{CCD912CD-7474-4D08-B95C-D6CFBA772567}" type="parTrans" cxnId="{1490B3A6-F19E-4FFE-B549-304AB3D34FB5}">
      <dgm:prSet/>
      <dgm:spPr/>
      <dgm:t>
        <a:bodyPr/>
        <a:lstStyle/>
        <a:p>
          <a:endParaRPr lang="en-US"/>
        </a:p>
      </dgm:t>
    </dgm:pt>
    <dgm:pt modelId="{97F3EEC3-72BA-4020-AFD5-910665168405}" type="sibTrans" cxnId="{1490B3A6-F19E-4FFE-B549-304AB3D34F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6D0FFB7-E697-44B4-A517-2674B00629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a Rubric</a:t>
          </a:r>
          <a:endParaRPr lang="en-US" dirty="0"/>
        </a:p>
      </dgm:t>
    </dgm:pt>
    <dgm:pt modelId="{1D2A9477-3AB4-417A-B0E2-C94E6474E891}" type="parTrans" cxnId="{C254BDF7-4E89-4821-8F70-063570EB8AD1}">
      <dgm:prSet/>
      <dgm:spPr/>
      <dgm:t>
        <a:bodyPr/>
        <a:lstStyle/>
        <a:p>
          <a:endParaRPr lang="en-US"/>
        </a:p>
      </dgm:t>
    </dgm:pt>
    <dgm:pt modelId="{134B0459-1DD3-402E-B2AC-AE8912E70EB1}" type="sibTrans" cxnId="{C254BDF7-4E89-4821-8F70-063570EB8A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C00B19F-FC6B-4CD8-8A57-757DDF5EC8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Risk Tieback</a:t>
          </a:r>
        </a:p>
      </dgm:t>
    </dgm:pt>
    <dgm:pt modelId="{83EC3753-B3EC-489A-8820-F7D211DC6669}" type="parTrans" cxnId="{A00AD27A-CC3A-4459-91B1-6E741713CD52}">
      <dgm:prSet/>
      <dgm:spPr/>
      <dgm:t>
        <a:bodyPr/>
        <a:lstStyle/>
        <a:p>
          <a:endParaRPr lang="en-US"/>
        </a:p>
      </dgm:t>
    </dgm:pt>
    <dgm:pt modelId="{A3B1991F-188B-41F2-B4FE-A1748CFB33B6}" type="sibTrans" cxnId="{A00AD27A-CC3A-4459-91B1-6E741713CD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A4F2271-EBCB-44B2-AB75-934FC4AA2C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Get Data</a:t>
          </a:r>
          <a:endParaRPr lang="en-US" dirty="0"/>
        </a:p>
      </dgm:t>
    </dgm:pt>
    <dgm:pt modelId="{23CA825C-BA46-48B8-84D2-B94A29ACA8EA}" type="parTrans" cxnId="{108138E8-72A6-446F-9914-38C1796B06CE}">
      <dgm:prSet/>
      <dgm:spPr/>
      <dgm:t>
        <a:bodyPr/>
        <a:lstStyle/>
        <a:p>
          <a:endParaRPr lang="en-US"/>
        </a:p>
      </dgm:t>
    </dgm:pt>
    <dgm:pt modelId="{4BDB4B61-D144-42F3-AD5A-B13EF46C30AB}" type="sibTrans" cxnId="{108138E8-72A6-446F-9914-38C1796B06C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8F79265-E112-4AB1-BA91-85AB89540A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Rank Results</a:t>
          </a:r>
          <a:endParaRPr lang="en-US" dirty="0"/>
        </a:p>
      </dgm:t>
    </dgm:pt>
    <dgm:pt modelId="{EBBBC1F5-76EC-400B-9FBF-D762CC9D70ED}" type="parTrans" cxnId="{469EC355-3AF6-4256-BA36-153959F28467}">
      <dgm:prSet/>
      <dgm:spPr/>
      <dgm:t>
        <a:bodyPr/>
        <a:lstStyle/>
        <a:p>
          <a:endParaRPr lang="en-US"/>
        </a:p>
      </dgm:t>
    </dgm:pt>
    <dgm:pt modelId="{0629B167-C34C-42E5-8F4F-CB42B89E2FBD}" type="sibTrans" cxnId="{469EC355-3AF6-4256-BA36-153959F2846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A533967-464F-483C-BF85-FD96314BA8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Break it Down</a:t>
          </a:r>
          <a:endParaRPr lang="en-US" dirty="0"/>
        </a:p>
      </dgm:t>
    </dgm:pt>
    <dgm:pt modelId="{B359D06A-43F6-45E6-A8C0-1012476DB3C0}" type="parTrans" cxnId="{61F5936E-8D97-4864-8273-793DDD6D778D}">
      <dgm:prSet/>
      <dgm:spPr/>
      <dgm:t>
        <a:bodyPr/>
        <a:lstStyle/>
        <a:p>
          <a:endParaRPr lang="en-US"/>
        </a:p>
      </dgm:t>
    </dgm:pt>
    <dgm:pt modelId="{3AE7F347-0CCC-476D-A007-4F03431307B1}" type="sibTrans" cxnId="{61F5936E-8D97-4864-8273-793DDD6D778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3EA1AB-232A-47FA-A9BB-E68B2F0C6D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Refine, Refine, Refine</a:t>
          </a:r>
          <a:endParaRPr lang="en-US" dirty="0"/>
        </a:p>
      </dgm:t>
    </dgm:pt>
    <dgm:pt modelId="{1CDCF9C1-6A81-4F1B-B945-01B7874CFF34}" type="parTrans" cxnId="{3D737EC5-14EA-4D34-A90D-8B9F7872E84F}">
      <dgm:prSet/>
      <dgm:spPr/>
      <dgm:t>
        <a:bodyPr/>
        <a:lstStyle/>
        <a:p>
          <a:endParaRPr lang="en-US"/>
        </a:p>
      </dgm:t>
    </dgm:pt>
    <dgm:pt modelId="{EE8D23D1-E693-40D8-9695-4FE8936B8522}" type="sibTrans" cxnId="{3D737EC5-14EA-4D34-A90D-8B9F7872E84F}">
      <dgm:prSet/>
      <dgm:spPr/>
      <dgm:t>
        <a:bodyPr/>
        <a:lstStyle/>
        <a:p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9"/>
      <dgm:spPr>
        <a:solidFill>
          <a:srgbClr val="59981A"/>
        </a:solidFill>
      </dgm:spPr>
    </dgm:pt>
    <dgm:pt modelId="{F65254F9-6050-4023-9838-45B002444178}" type="pres">
      <dgm:prSet presAssocID="{D14B73F8-0602-44D9-942C-D5B558A7F6F8}" presName="iconRect" presStyleLbl="node1" presStyleIdx="0" presStyleCnt="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9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F5DB30C8-6B34-4901-AE49-D7F00197CDBC}" type="pres">
      <dgm:prSet presAssocID="{01771BF0-6504-446D-83BC-25141E6D10CF}" presName="compNode" presStyleCnt="0"/>
      <dgm:spPr/>
    </dgm:pt>
    <dgm:pt modelId="{E4B8D7F4-7559-4E15-A23D-712BF3A7DCBF}" type="pres">
      <dgm:prSet presAssocID="{01771BF0-6504-446D-83BC-25141E6D10CF}" presName="iconBgRect" presStyleLbl="bgShp" presStyleIdx="1" presStyleCnt="9"/>
      <dgm:spPr>
        <a:solidFill>
          <a:srgbClr val="59981A"/>
        </a:solidFill>
      </dgm:spPr>
    </dgm:pt>
    <dgm:pt modelId="{87783CB4-9FAA-4236-83EA-3BA5AA5C2C52}" type="pres">
      <dgm:prSet presAssocID="{01771BF0-6504-446D-83BC-25141E6D10CF}" presName="iconRect" presStyleLbl="node1" presStyleIdx="1" presStyleCnt="9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ler with solid fill"/>
        </a:ext>
      </dgm:extLst>
    </dgm:pt>
    <dgm:pt modelId="{A8B89098-9217-4185-B157-04EBF28474A6}" type="pres">
      <dgm:prSet presAssocID="{01771BF0-6504-446D-83BC-25141E6D10CF}" presName="spaceRect" presStyleCnt="0"/>
      <dgm:spPr/>
    </dgm:pt>
    <dgm:pt modelId="{1DA784CB-B0BE-4C27-81A4-10701842499F}" type="pres">
      <dgm:prSet presAssocID="{01771BF0-6504-446D-83BC-25141E6D10CF}" presName="textRect" presStyleLbl="revTx" presStyleIdx="1" presStyleCnt="9">
        <dgm:presLayoutVars>
          <dgm:chMax val="1"/>
          <dgm:chPref val="1"/>
        </dgm:presLayoutVars>
      </dgm:prSet>
      <dgm:spPr/>
    </dgm:pt>
    <dgm:pt modelId="{BBA676B5-705B-4A03-9B5F-516D75DA872F}" type="pres">
      <dgm:prSet presAssocID="{178308D3-7DA6-463B-8F0A-60A806214FD2}" presName="sibTrans" presStyleLbl="sibTrans2D1" presStyleIdx="0" presStyleCnt="0"/>
      <dgm:spPr/>
    </dgm:pt>
    <dgm:pt modelId="{D8976505-549F-4D66-9859-DA17AFD2EA12}" type="pres">
      <dgm:prSet presAssocID="{10FF031F-B470-4CB1-BC53-1A6CC504059A}" presName="compNode" presStyleCnt="0"/>
      <dgm:spPr/>
    </dgm:pt>
    <dgm:pt modelId="{89394CA4-2426-4936-B6B7-A322306155E2}" type="pres">
      <dgm:prSet presAssocID="{10FF031F-B470-4CB1-BC53-1A6CC504059A}" presName="iconBgRect" presStyleLbl="bgShp" presStyleIdx="2" presStyleCnt="9"/>
      <dgm:spPr>
        <a:solidFill>
          <a:srgbClr val="59981A"/>
        </a:solidFill>
      </dgm:spPr>
    </dgm:pt>
    <dgm:pt modelId="{0CDD5A2A-8FE5-4A87-86E9-C634F66B1E55}" type="pres">
      <dgm:prSet presAssocID="{10FF031F-B470-4CB1-BC53-1A6CC504059A}" presName="iconRect" presStyleLbl="node1" presStyleIdx="2" presStyleCnt="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0CE1F991-FD97-4D65-8FB5-E9C9E8EC9506}" type="pres">
      <dgm:prSet presAssocID="{10FF031F-B470-4CB1-BC53-1A6CC504059A}" presName="spaceRect" presStyleCnt="0"/>
      <dgm:spPr/>
    </dgm:pt>
    <dgm:pt modelId="{4EC2A832-82B8-42F3-B9B0-5A59B5EFA20D}" type="pres">
      <dgm:prSet presAssocID="{10FF031F-B470-4CB1-BC53-1A6CC504059A}" presName="textRect" presStyleLbl="revTx" presStyleIdx="2" presStyleCnt="9">
        <dgm:presLayoutVars>
          <dgm:chMax val="1"/>
          <dgm:chPref val="1"/>
        </dgm:presLayoutVars>
      </dgm:prSet>
      <dgm:spPr/>
    </dgm:pt>
    <dgm:pt modelId="{4DBC7E21-CC57-4C80-8876-2F07793E4FAD}" type="pres">
      <dgm:prSet presAssocID="{97F3EEC3-72BA-4020-AFD5-910665168405}" presName="sibTrans" presStyleLbl="sibTrans2D1" presStyleIdx="0" presStyleCnt="0"/>
      <dgm:spPr/>
    </dgm:pt>
    <dgm:pt modelId="{592AC6F8-2C43-4E87-9C8E-4090B8CA7CA6}" type="pres">
      <dgm:prSet presAssocID="{B6D0FFB7-E697-44B4-A517-2674B00629A5}" presName="compNode" presStyleCnt="0"/>
      <dgm:spPr/>
    </dgm:pt>
    <dgm:pt modelId="{AFC7971C-27DA-49C6-A64A-63BBBD3807D6}" type="pres">
      <dgm:prSet presAssocID="{B6D0FFB7-E697-44B4-A517-2674B00629A5}" presName="iconBgRect" presStyleLbl="bgShp" presStyleIdx="3" presStyleCnt="9"/>
      <dgm:spPr>
        <a:solidFill>
          <a:srgbClr val="145DA0"/>
        </a:solidFill>
      </dgm:spPr>
    </dgm:pt>
    <dgm:pt modelId="{339A43AE-F437-49B2-A7B5-B99489F3D4F4}" type="pres">
      <dgm:prSet presAssocID="{B6D0FFB7-E697-44B4-A517-2674B00629A5}" presName="iconRect" presStyleLbl="node1" presStyleIdx="3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 with solid fill"/>
        </a:ext>
      </dgm:extLst>
    </dgm:pt>
    <dgm:pt modelId="{60E7EEF2-B88F-491E-BC41-EC890B2A36B4}" type="pres">
      <dgm:prSet presAssocID="{B6D0FFB7-E697-44B4-A517-2674B00629A5}" presName="spaceRect" presStyleCnt="0"/>
      <dgm:spPr/>
    </dgm:pt>
    <dgm:pt modelId="{D4F5E0AE-6548-45AA-9B56-720AAB4938BB}" type="pres">
      <dgm:prSet presAssocID="{B6D0FFB7-E697-44B4-A517-2674B00629A5}" presName="textRect" presStyleLbl="revTx" presStyleIdx="3" presStyleCnt="9">
        <dgm:presLayoutVars>
          <dgm:chMax val="1"/>
          <dgm:chPref val="1"/>
        </dgm:presLayoutVars>
      </dgm:prSet>
      <dgm:spPr/>
    </dgm:pt>
    <dgm:pt modelId="{4238621E-ED71-4AD9-ACAB-AA31B3CF0803}" type="pres">
      <dgm:prSet presAssocID="{134B0459-1DD3-402E-B2AC-AE8912E70EB1}" presName="sibTrans" presStyleLbl="sibTrans2D1" presStyleIdx="0" presStyleCnt="0"/>
      <dgm:spPr/>
    </dgm:pt>
    <dgm:pt modelId="{3F074602-FAE0-4F25-846C-F628598D3E8D}" type="pres">
      <dgm:prSet presAssocID="{7C00B19F-FC6B-4CD8-8A57-757DDF5EC87F}" presName="compNode" presStyleCnt="0"/>
      <dgm:spPr/>
    </dgm:pt>
    <dgm:pt modelId="{F7ED406E-37CD-4526-9BDF-51C34F1BDDF8}" type="pres">
      <dgm:prSet presAssocID="{7C00B19F-FC6B-4CD8-8A57-757DDF5EC87F}" presName="iconBgRect" presStyleLbl="bgShp" presStyleIdx="4" presStyleCnt="9"/>
      <dgm:spPr>
        <a:solidFill>
          <a:srgbClr val="145DA0"/>
        </a:solidFill>
      </dgm:spPr>
    </dgm:pt>
    <dgm:pt modelId="{AC302D68-1253-4544-9253-27677852A12B}" type="pres">
      <dgm:prSet presAssocID="{7C00B19F-FC6B-4CD8-8A57-757DDF5EC87F}" presName="iconRect" presStyleLbl="node1" presStyleIdx="4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pe Knot with solid fill"/>
        </a:ext>
      </dgm:extLst>
    </dgm:pt>
    <dgm:pt modelId="{A8D551AA-BF63-4829-894B-1B47ECB75C1E}" type="pres">
      <dgm:prSet presAssocID="{7C00B19F-FC6B-4CD8-8A57-757DDF5EC87F}" presName="spaceRect" presStyleCnt="0"/>
      <dgm:spPr/>
    </dgm:pt>
    <dgm:pt modelId="{8AE23E66-FD83-4361-9142-1DD4839D798B}" type="pres">
      <dgm:prSet presAssocID="{7C00B19F-FC6B-4CD8-8A57-757DDF5EC87F}" presName="textRect" presStyleLbl="revTx" presStyleIdx="4" presStyleCnt="9">
        <dgm:presLayoutVars>
          <dgm:chMax val="1"/>
          <dgm:chPref val="1"/>
        </dgm:presLayoutVars>
      </dgm:prSet>
      <dgm:spPr/>
    </dgm:pt>
    <dgm:pt modelId="{9D40EF92-D40D-4D6B-8F4A-5B92118134DD}" type="pres">
      <dgm:prSet presAssocID="{A3B1991F-188B-41F2-B4FE-A1748CFB33B6}" presName="sibTrans" presStyleLbl="sibTrans2D1" presStyleIdx="0" presStyleCnt="0"/>
      <dgm:spPr/>
    </dgm:pt>
    <dgm:pt modelId="{E85A6329-A046-4419-920C-9C8B35A2C201}" type="pres">
      <dgm:prSet presAssocID="{8A4F2271-EBCB-44B2-AB75-934FC4AA2CC0}" presName="compNode" presStyleCnt="0"/>
      <dgm:spPr/>
    </dgm:pt>
    <dgm:pt modelId="{EA957CBE-F7B6-4F2E-B76A-FE0A9FABFEBE}" type="pres">
      <dgm:prSet presAssocID="{8A4F2271-EBCB-44B2-AB75-934FC4AA2CC0}" presName="iconBgRect" presStyleLbl="bgShp" presStyleIdx="5" presStyleCnt="9"/>
      <dgm:spPr>
        <a:solidFill>
          <a:srgbClr val="145DA0"/>
        </a:solidFill>
      </dgm:spPr>
    </dgm:pt>
    <dgm:pt modelId="{699A636E-F7E2-4792-B9D6-FE419414EA62}" type="pres">
      <dgm:prSet presAssocID="{8A4F2271-EBCB-44B2-AB75-934FC4AA2CC0}" presName="iconRect" presStyleLbl="node1" presStyleIdx="5" presStyleCnt="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 with solid fill"/>
        </a:ext>
      </dgm:extLst>
    </dgm:pt>
    <dgm:pt modelId="{D81B8C38-1190-4920-A8DB-6C59349BA25B}" type="pres">
      <dgm:prSet presAssocID="{8A4F2271-EBCB-44B2-AB75-934FC4AA2CC0}" presName="spaceRect" presStyleCnt="0"/>
      <dgm:spPr/>
    </dgm:pt>
    <dgm:pt modelId="{A757232B-D44C-42CD-AF6B-3943F3FEF5A8}" type="pres">
      <dgm:prSet presAssocID="{8A4F2271-EBCB-44B2-AB75-934FC4AA2CC0}" presName="textRect" presStyleLbl="revTx" presStyleIdx="5" presStyleCnt="9">
        <dgm:presLayoutVars>
          <dgm:chMax val="1"/>
          <dgm:chPref val="1"/>
        </dgm:presLayoutVars>
      </dgm:prSet>
      <dgm:spPr/>
    </dgm:pt>
    <dgm:pt modelId="{E974D066-9504-4F5F-BDA0-7CA574DDB942}" type="pres">
      <dgm:prSet presAssocID="{4BDB4B61-D144-42F3-AD5A-B13EF46C30AB}" presName="sibTrans" presStyleLbl="sibTrans2D1" presStyleIdx="0" presStyleCnt="0"/>
      <dgm:spPr/>
    </dgm:pt>
    <dgm:pt modelId="{46BAAF9E-1563-4F73-BA0D-D381542A2709}" type="pres">
      <dgm:prSet presAssocID="{F8F79265-E112-4AB1-BA91-85AB89540A35}" presName="compNode" presStyleCnt="0"/>
      <dgm:spPr/>
    </dgm:pt>
    <dgm:pt modelId="{51E76E8D-2D19-4993-951F-4A8037263EAF}" type="pres">
      <dgm:prSet presAssocID="{F8F79265-E112-4AB1-BA91-85AB89540A35}" presName="iconBgRect" presStyleLbl="bgShp" presStyleIdx="6" presStyleCnt="9"/>
      <dgm:spPr>
        <a:solidFill>
          <a:srgbClr val="D98C60"/>
        </a:solidFill>
      </dgm:spPr>
    </dgm:pt>
    <dgm:pt modelId="{0BAB7A42-CEC3-4360-A3A3-9563DC0ED91B}" type="pres">
      <dgm:prSet presAssocID="{F8F79265-E112-4AB1-BA91-85AB89540A35}" presName="iconRect" presStyleLbl="node1" presStyleIdx="6" presStyleCnt="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118EADA9-972A-43C1-A699-8F77F1048D21}" type="pres">
      <dgm:prSet presAssocID="{F8F79265-E112-4AB1-BA91-85AB89540A35}" presName="spaceRect" presStyleCnt="0"/>
      <dgm:spPr/>
    </dgm:pt>
    <dgm:pt modelId="{BF68CB13-5DB4-4262-8FAE-968AFB90F594}" type="pres">
      <dgm:prSet presAssocID="{F8F79265-E112-4AB1-BA91-85AB89540A35}" presName="textRect" presStyleLbl="revTx" presStyleIdx="6" presStyleCnt="9">
        <dgm:presLayoutVars>
          <dgm:chMax val="1"/>
          <dgm:chPref val="1"/>
        </dgm:presLayoutVars>
      </dgm:prSet>
      <dgm:spPr/>
    </dgm:pt>
    <dgm:pt modelId="{97273208-27EA-421B-8CB1-5B0C8D0E57D6}" type="pres">
      <dgm:prSet presAssocID="{0629B167-C34C-42E5-8F4F-CB42B89E2FBD}" presName="sibTrans" presStyleLbl="sibTrans2D1" presStyleIdx="0" presStyleCnt="0"/>
      <dgm:spPr/>
    </dgm:pt>
    <dgm:pt modelId="{82C93FEF-A008-46CA-A9F5-5FBE1CBACE74}" type="pres">
      <dgm:prSet presAssocID="{2A533967-464F-483C-BF85-FD96314BA8D5}" presName="compNode" presStyleCnt="0"/>
      <dgm:spPr/>
    </dgm:pt>
    <dgm:pt modelId="{174A95C7-6274-486B-A3F4-14332981A338}" type="pres">
      <dgm:prSet presAssocID="{2A533967-464F-483C-BF85-FD96314BA8D5}" presName="iconBgRect" presStyleLbl="bgShp" presStyleIdx="7" presStyleCnt="9"/>
      <dgm:spPr>
        <a:solidFill>
          <a:srgbClr val="D98C60"/>
        </a:solidFill>
      </dgm:spPr>
    </dgm:pt>
    <dgm:pt modelId="{D200CAE8-08AC-45E2-BD86-687380575532}" type="pres">
      <dgm:prSet presAssocID="{2A533967-464F-483C-BF85-FD96314BA8D5}" presName="iconRect" presStyleLbl="node1" presStyleIdx="7" presStyleCnt="9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e chart with solid fill"/>
        </a:ext>
      </dgm:extLst>
    </dgm:pt>
    <dgm:pt modelId="{6DEEDDB5-C801-4EEA-9446-DAE1AE555858}" type="pres">
      <dgm:prSet presAssocID="{2A533967-464F-483C-BF85-FD96314BA8D5}" presName="spaceRect" presStyleCnt="0"/>
      <dgm:spPr/>
    </dgm:pt>
    <dgm:pt modelId="{9501D163-D6B9-4079-AE97-F764A79C5F48}" type="pres">
      <dgm:prSet presAssocID="{2A533967-464F-483C-BF85-FD96314BA8D5}" presName="textRect" presStyleLbl="revTx" presStyleIdx="7" presStyleCnt="9">
        <dgm:presLayoutVars>
          <dgm:chMax val="1"/>
          <dgm:chPref val="1"/>
        </dgm:presLayoutVars>
      </dgm:prSet>
      <dgm:spPr/>
    </dgm:pt>
    <dgm:pt modelId="{6D3A895A-804F-4459-9DF0-2F11A5105374}" type="pres">
      <dgm:prSet presAssocID="{3AE7F347-0CCC-476D-A007-4F03431307B1}" presName="sibTrans" presStyleLbl="sibTrans2D1" presStyleIdx="0" presStyleCnt="0"/>
      <dgm:spPr/>
    </dgm:pt>
    <dgm:pt modelId="{CEF8DC2B-28CE-490D-A0F7-F02A22B642A1}" type="pres">
      <dgm:prSet presAssocID="{3C3EA1AB-232A-47FA-A9BB-E68B2F0C6D10}" presName="compNode" presStyleCnt="0"/>
      <dgm:spPr/>
    </dgm:pt>
    <dgm:pt modelId="{890222BA-4B7E-41FF-89C0-A75DA47C8A45}" type="pres">
      <dgm:prSet presAssocID="{3C3EA1AB-232A-47FA-A9BB-E68B2F0C6D10}" presName="iconBgRect" presStyleLbl="bgShp" presStyleIdx="8" presStyleCnt="9"/>
      <dgm:spPr>
        <a:solidFill>
          <a:srgbClr val="D98C60"/>
        </a:solidFill>
      </dgm:spPr>
    </dgm:pt>
    <dgm:pt modelId="{A92C5EC4-EF48-42B7-8E46-57CDD71AF0B4}" type="pres">
      <dgm:prSet presAssocID="{3C3EA1AB-232A-47FA-A9BB-E68B2F0C6D10}" presName="iconRect" presStyleLbl="node1" presStyleIdx="8" presStyleCnt="9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eat with solid fill"/>
        </a:ext>
      </dgm:extLst>
    </dgm:pt>
    <dgm:pt modelId="{403F189F-B0AB-4FFC-94C8-CB976A86470F}" type="pres">
      <dgm:prSet presAssocID="{3C3EA1AB-232A-47FA-A9BB-E68B2F0C6D10}" presName="spaceRect" presStyleCnt="0"/>
      <dgm:spPr/>
    </dgm:pt>
    <dgm:pt modelId="{42C597A7-1253-42FF-A472-85CD25355BC9}" type="pres">
      <dgm:prSet presAssocID="{3C3EA1AB-232A-47FA-A9BB-E68B2F0C6D10}" presName="textRect" presStyleLbl="revTx" presStyleIdx="8" presStyleCnt="9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939A0702-763E-444B-B750-F6CBA2D8966B}" type="presOf" srcId="{3C3EA1AB-232A-47FA-A9BB-E68B2F0C6D10}" destId="{42C597A7-1253-42FF-A472-85CD25355BC9}" srcOrd="0" destOrd="0" presId="urn:microsoft.com/office/officeart/2018/2/layout/IconCircleList"/>
    <dgm:cxn modelId="{CA78300C-5F5F-4356-8525-AAE8B58FA245}" type="presOf" srcId="{0629B167-C34C-42E5-8F4F-CB42B89E2FBD}" destId="{97273208-27EA-421B-8CB1-5B0C8D0E57D6}" srcOrd="0" destOrd="0" presId="urn:microsoft.com/office/officeart/2018/2/layout/IconCircleList"/>
    <dgm:cxn modelId="{CFF4EB16-1A9A-40A2-AB43-772C6574A72D}" type="presOf" srcId="{B6D0FFB7-E697-44B4-A517-2674B00629A5}" destId="{D4F5E0AE-6548-45AA-9B56-720AAB4938BB}" srcOrd="0" destOrd="0" presId="urn:microsoft.com/office/officeart/2018/2/layout/IconCircleList"/>
    <dgm:cxn modelId="{7CC31F1A-6C23-4D22-A10F-FDAFC9722CBE}" type="presOf" srcId="{7C00B19F-FC6B-4CD8-8A57-757DDF5EC87F}" destId="{8AE23E66-FD83-4361-9142-1DD4839D798B}" srcOrd="0" destOrd="0" presId="urn:microsoft.com/office/officeart/2018/2/layout/IconCircleList"/>
    <dgm:cxn modelId="{C364DA28-DE36-4C38-9241-42FF2C4C906A}" type="presOf" srcId="{F8F79265-E112-4AB1-BA91-85AB89540A35}" destId="{BF68CB13-5DB4-4262-8FAE-968AFB90F594}" srcOrd="0" destOrd="0" presId="urn:microsoft.com/office/officeart/2018/2/layout/IconCircleList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BE64953D-0B6C-475C-9F60-BBB40FD042CE}" type="presOf" srcId="{2A533967-464F-483C-BF85-FD96314BA8D5}" destId="{9501D163-D6B9-4079-AE97-F764A79C5F48}" srcOrd="0" destOrd="0" presId="urn:microsoft.com/office/officeart/2018/2/layout/IconCircleList"/>
    <dgm:cxn modelId="{51035040-2BFD-4343-BE52-53AB1ED3BDB2}" type="presOf" srcId="{4BDB4B61-D144-42F3-AD5A-B13EF46C30AB}" destId="{E974D066-9504-4F5F-BDA0-7CA574DDB942}" srcOrd="0" destOrd="0" presId="urn:microsoft.com/office/officeart/2018/2/layout/IconCircleList"/>
    <dgm:cxn modelId="{61F5936E-8D97-4864-8273-793DDD6D778D}" srcId="{688EEA4E-C4B5-4A12-B5D8-EFB8862EA57B}" destId="{2A533967-464F-483C-BF85-FD96314BA8D5}" srcOrd="7" destOrd="0" parTransId="{B359D06A-43F6-45E6-A8C0-1012476DB3C0}" sibTransId="{3AE7F347-0CCC-476D-A007-4F03431307B1}"/>
    <dgm:cxn modelId="{5860D354-036D-4ED2-8BFE-0079F4B6E2DC}" srcId="{688EEA4E-C4B5-4A12-B5D8-EFB8862EA57B}" destId="{01771BF0-6504-446D-83BC-25141E6D10CF}" srcOrd="1" destOrd="0" parTransId="{85E04D17-4DA8-4A21-8908-4DBFAA0A1EBF}" sibTransId="{178308D3-7DA6-463B-8F0A-60A806214FD2}"/>
    <dgm:cxn modelId="{469EC355-3AF6-4256-BA36-153959F28467}" srcId="{688EEA4E-C4B5-4A12-B5D8-EFB8862EA57B}" destId="{F8F79265-E112-4AB1-BA91-85AB89540A35}" srcOrd="6" destOrd="0" parTransId="{EBBBC1F5-76EC-400B-9FBF-D762CC9D70ED}" sibTransId="{0629B167-C34C-42E5-8F4F-CB42B89E2FBD}"/>
    <dgm:cxn modelId="{5D4B6379-3E0F-40C3-8F1D-0E65DBB941D2}" type="presOf" srcId="{3AE7F347-0CCC-476D-A007-4F03431307B1}" destId="{6D3A895A-804F-4459-9DF0-2F11A5105374}" srcOrd="0" destOrd="0" presId="urn:microsoft.com/office/officeart/2018/2/layout/IconCircleList"/>
    <dgm:cxn modelId="{A00AD27A-CC3A-4459-91B1-6E741713CD52}" srcId="{688EEA4E-C4B5-4A12-B5D8-EFB8862EA57B}" destId="{7C00B19F-FC6B-4CD8-8A57-757DDF5EC87F}" srcOrd="4" destOrd="0" parTransId="{83EC3753-B3EC-489A-8820-F7D211DC6669}" sibTransId="{A3B1991F-188B-41F2-B4FE-A1748CFB33B6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708F5983-F516-4B52-BC3E-479D68062D19}" type="presOf" srcId="{97F3EEC3-72BA-4020-AFD5-910665168405}" destId="{4DBC7E21-CC57-4C80-8876-2F07793E4FAD}" srcOrd="0" destOrd="0" presId="urn:microsoft.com/office/officeart/2018/2/layout/IconCircleList"/>
    <dgm:cxn modelId="{830A699A-B8BB-4171-9B7D-7D40A6BE5B3C}" type="presOf" srcId="{01771BF0-6504-446D-83BC-25141E6D10CF}" destId="{1DA784CB-B0BE-4C27-81A4-10701842499F}" srcOrd="0" destOrd="0" presId="urn:microsoft.com/office/officeart/2018/2/layout/IconCircleList"/>
    <dgm:cxn modelId="{1490B3A6-F19E-4FFE-B549-304AB3D34FB5}" srcId="{688EEA4E-C4B5-4A12-B5D8-EFB8862EA57B}" destId="{10FF031F-B470-4CB1-BC53-1A6CC504059A}" srcOrd="2" destOrd="0" parTransId="{CCD912CD-7474-4D08-B95C-D6CFBA772567}" sibTransId="{97F3EEC3-72BA-4020-AFD5-910665168405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E65D41AD-7AE0-4DF1-A685-FBFA6997BE04}" type="presOf" srcId="{178308D3-7DA6-463B-8F0A-60A806214FD2}" destId="{BBA676B5-705B-4A03-9B5F-516D75DA872F}" srcOrd="0" destOrd="0" presId="urn:microsoft.com/office/officeart/2018/2/layout/IconCircleList"/>
    <dgm:cxn modelId="{B610ADBB-73B8-492B-8FDE-A80A91D133C4}" type="presOf" srcId="{10FF031F-B470-4CB1-BC53-1A6CC504059A}" destId="{4EC2A832-82B8-42F3-B9B0-5A59B5EFA20D}" srcOrd="0" destOrd="0" presId="urn:microsoft.com/office/officeart/2018/2/layout/IconCircleList"/>
    <dgm:cxn modelId="{3D737EC5-14EA-4D34-A90D-8B9F7872E84F}" srcId="{688EEA4E-C4B5-4A12-B5D8-EFB8862EA57B}" destId="{3C3EA1AB-232A-47FA-A9BB-E68B2F0C6D10}" srcOrd="8" destOrd="0" parTransId="{1CDCF9C1-6A81-4F1B-B945-01B7874CFF34}" sibTransId="{EE8D23D1-E693-40D8-9695-4FE8936B8522}"/>
    <dgm:cxn modelId="{4A9EBBD3-3DEC-452C-A715-5B49835FE9FB}" type="presOf" srcId="{8A4F2271-EBCB-44B2-AB75-934FC4AA2CC0}" destId="{A757232B-D44C-42CD-AF6B-3943F3FEF5A8}" srcOrd="0" destOrd="0" presId="urn:microsoft.com/office/officeart/2018/2/layout/IconCircleList"/>
    <dgm:cxn modelId="{2647D3D4-F6F9-489B-B7CD-2A196858AC1A}" type="presOf" srcId="{A3B1991F-188B-41F2-B4FE-A1748CFB33B6}" destId="{9D40EF92-D40D-4D6B-8F4A-5B92118134DD}" srcOrd="0" destOrd="0" presId="urn:microsoft.com/office/officeart/2018/2/layout/IconCircleList"/>
    <dgm:cxn modelId="{108138E8-72A6-446F-9914-38C1796B06CE}" srcId="{688EEA4E-C4B5-4A12-B5D8-EFB8862EA57B}" destId="{8A4F2271-EBCB-44B2-AB75-934FC4AA2CC0}" srcOrd="5" destOrd="0" parTransId="{23CA825C-BA46-48B8-84D2-B94A29ACA8EA}" sibTransId="{4BDB4B61-D144-42F3-AD5A-B13EF46C30AB}"/>
    <dgm:cxn modelId="{9CF3C5EB-573F-4B39-967A-FF0B1DC0D789}" type="presOf" srcId="{134B0459-1DD3-402E-B2AC-AE8912E70EB1}" destId="{4238621E-ED71-4AD9-ACAB-AA31B3CF0803}" srcOrd="0" destOrd="0" presId="urn:microsoft.com/office/officeart/2018/2/layout/IconCircleList"/>
    <dgm:cxn modelId="{C254BDF7-4E89-4821-8F70-063570EB8AD1}" srcId="{688EEA4E-C4B5-4A12-B5D8-EFB8862EA57B}" destId="{B6D0FFB7-E697-44B4-A517-2674B00629A5}" srcOrd="3" destOrd="0" parTransId="{1D2A9477-3AB4-417A-B0E2-C94E6474E891}" sibTransId="{134B0459-1DD3-402E-B2AC-AE8912E70EB1}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A20B785C-88C7-493A-84C9-5FFFA28C05C9}" type="presParOf" srcId="{A6383FA0-D98A-4298-8A83-B2FB4E3A9229}" destId="{F5DB30C8-6B34-4901-AE49-D7F00197CDBC}" srcOrd="2" destOrd="0" presId="urn:microsoft.com/office/officeart/2018/2/layout/IconCircleList"/>
    <dgm:cxn modelId="{86F8FEDB-ABDC-4C87-8D95-C575FA70809A}" type="presParOf" srcId="{F5DB30C8-6B34-4901-AE49-D7F00197CDBC}" destId="{E4B8D7F4-7559-4E15-A23D-712BF3A7DCBF}" srcOrd="0" destOrd="0" presId="urn:microsoft.com/office/officeart/2018/2/layout/IconCircleList"/>
    <dgm:cxn modelId="{BF96A167-7A24-4984-94E9-662DB2E829F1}" type="presParOf" srcId="{F5DB30C8-6B34-4901-AE49-D7F00197CDBC}" destId="{87783CB4-9FAA-4236-83EA-3BA5AA5C2C52}" srcOrd="1" destOrd="0" presId="urn:microsoft.com/office/officeart/2018/2/layout/IconCircleList"/>
    <dgm:cxn modelId="{D263E759-24D0-48DA-BF50-9649A502000A}" type="presParOf" srcId="{F5DB30C8-6B34-4901-AE49-D7F00197CDBC}" destId="{A8B89098-9217-4185-B157-04EBF28474A6}" srcOrd="2" destOrd="0" presId="urn:microsoft.com/office/officeart/2018/2/layout/IconCircleList"/>
    <dgm:cxn modelId="{DD1708BA-DD19-473B-8117-C5D0851EA3AD}" type="presParOf" srcId="{F5DB30C8-6B34-4901-AE49-D7F00197CDBC}" destId="{1DA784CB-B0BE-4C27-81A4-10701842499F}" srcOrd="3" destOrd="0" presId="urn:microsoft.com/office/officeart/2018/2/layout/IconCircleList"/>
    <dgm:cxn modelId="{66BA8D70-1F33-4D41-A034-CFC57D174728}" type="presParOf" srcId="{A6383FA0-D98A-4298-8A83-B2FB4E3A9229}" destId="{BBA676B5-705B-4A03-9B5F-516D75DA872F}" srcOrd="3" destOrd="0" presId="urn:microsoft.com/office/officeart/2018/2/layout/IconCircleList"/>
    <dgm:cxn modelId="{5E198C46-7B7C-48D0-9783-1D17B9095185}" type="presParOf" srcId="{A6383FA0-D98A-4298-8A83-B2FB4E3A9229}" destId="{D8976505-549F-4D66-9859-DA17AFD2EA12}" srcOrd="4" destOrd="0" presId="urn:microsoft.com/office/officeart/2018/2/layout/IconCircleList"/>
    <dgm:cxn modelId="{C14DD115-CEA4-439A-9BB3-299892EBE163}" type="presParOf" srcId="{D8976505-549F-4D66-9859-DA17AFD2EA12}" destId="{89394CA4-2426-4936-B6B7-A322306155E2}" srcOrd="0" destOrd="0" presId="urn:microsoft.com/office/officeart/2018/2/layout/IconCircleList"/>
    <dgm:cxn modelId="{663D8C67-CAE2-430D-8AB1-D37F92757F6A}" type="presParOf" srcId="{D8976505-549F-4D66-9859-DA17AFD2EA12}" destId="{0CDD5A2A-8FE5-4A87-86E9-C634F66B1E55}" srcOrd="1" destOrd="0" presId="urn:microsoft.com/office/officeart/2018/2/layout/IconCircleList"/>
    <dgm:cxn modelId="{87BD8DEF-C2ED-48E3-95DB-5A1CDFDCDC00}" type="presParOf" srcId="{D8976505-549F-4D66-9859-DA17AFD2EA12}" destId="{0CE1F991-FD97-4D65-8FB5-E9C9E8EC9506}" srcOrd="2" destOrd="0" presId="urn:microsoft.com/office/officeart/2018/2/layout/IconCircleList"/>
    <dgm:cxn modelId="{CC2CCF39-1A54-490B-9656-26923E51E2B6}" type="presParOf" srcId="{D8976505-549F-4D66-9859-DA17AFD2EA12}" destId="{4EC2A832-82B8-42F3-B9B0-5A59B5EFA20D}" srcOrd="3" destOrd="0" presId="urn:microsoft.com/office/officeart/2018/2/layout/IconCircleList"/>
    <dgm:cxn modelId="{8C962ABD-9DD0-422A-AA8D-6F10CDDB84ED}" type="presParOf" srcId="{A6383FA0-D98A-4298-8A83-B2FB4E3A9229}" destId="{4DBC7E21-CC57-4C80-8876-2F07793E4FAD}" srcOrd="5" destOrd="0" presId="urn:microsoft.com/office/officeart/2018/2/layout/IconCircleList"/>
    <dgm:cxn modelId="{28295C8D-EE70-4D66-A31E-42E525C04990}" type="presParOf" srcId="{A6383FA0-D98A-4298-8A83-B2FB4E3A9229}" destId="{592AC6F8-2C43-4E87-9C8E-4090B8CA7CA6}" srcOrd="6" destOrd="0" presId="urn:microsoft.com/office/officeart/2018/2/layout/IconCircleList"/>
    <dgm:cxn modelId="{0D85AED8-913A-45A0-9E9A-3214091C86E1}" type="presParOf" srcId="{592AC6F8-2C43-4E87-9C8E-4090B8CA7CA6}" destId="{AFC7971C-27DA-49C6-A64A-63BBBD3807D6}" srcOrd="0" destOrd="0" presId="urn:microsoft.com/office/officeart/2018/2/layout/IconCircleList"/>
    <dgm:cxn modelId="{F3DC0C11-914D-4155-8D9F-D01BB1855D71}" type="presParOf" srcId="{592AC6F8-2C43-4E87-9C8E-4090B8CA7CA6}" destId="{339A43AE-F437-49B2-A7B5-B99489F3D4F4}" srcOrd="1" destOrd="0" presId="urn:microsoft.com/office/officeart/2018/2/layout/IconCircleList"/>
    <dgm:cxn modelId="{42726812-1BA7-40CE-96FA-EE1200D5B841}" type="presParOf" srcId="{592AC6F8-2C43-4E87-9C8E-4090B8CA7CA6}" destId="{60E7EEF2-B88F-491E-BC41-EC890B2A36B4}" srcOrd="2" destOrd="0" presId="urn:microsoft.com/office/officeart/2018/2/layout/IconCircleList"/>
    <dgm:cxn modelId="{B1FD1C5C-6646-4D51-89E1-6E91CF6EDE76}" type="presParOf" srcId="{592AC6F8-2C43-4E87-9C8E-4090B8CA7CA6}" destId="{D4F5E0AE-6548-45AA-9B56-720AAB4938BB}" srcOrd="3" destOrd="0" presId="urn:microsoft.com/office/officeart/2018/2/layout/IconCircleList"/>
    <dgm:cxn modelId="{ADEE3883-DEE8-46DA-B34E-8DCE2AEBC48B}" type="presParOf" srcId="{A6383FA0-D98A-4298-8A83-B2FB4E3A9229}" destId="{4238621E-ED71-4AD9-ACAB-AA31B3CF0803}" srcOrd="7" destOrd="0" presId="urn:microsoft.com/office/officeart/2018/2/layout/IconCircleList"/>
    <dgm:cxn modelId="{01ED04ED-9BA1-405B-921E-2A6502918331}" type="presParOf" srcId="{A6383FA0-D98A-4298-8A83-B2FB4E3A9229}" destId="{3F074602-FAE0-4F25-846C-F628598D3E8D}" srcOrd="8" destOrd="0" presId="urn:microsoft.com/office/officeart/2018/2/layout/IconCircleList"/>
    <dgm:cxn modelId="{BBA054EE-1980-46A8-A61C-560DCFCB8EC2}" type="presParOf" srcId="{3F074602-FAE0-4F25-846C-F628598D3E8D}" destId="{F7ED406E-37CD-4526-9BDF-51C34F1BDDF8}" srcOrd="0" destOrd="0" presId="urn:microsoft.com/office/officeart/2018/2/layout/IconCircleList"/>
    <dgm:cxn modelId="{DB450B24-121C-492F-BA3B-88910E80DADD}" type="presParOf" srcId="{3F074602-FAE0-4F25-846C-F628598D3E8D}" destId="{AC302D68-1253-4544-9253-27677852A12B}" srcOrd="1" destOrd="0" presId="urn:microsoft.com/office/officeart/2018/2/layout/IconCircleList"/>
    <dgm:cxn modelId="{830C8164-464B-43D4-A7C7-3D030618DEFB}" type="presParOf" srcId="{3F074602-FAE0-4F25-846C-F628598D3E8D}" destId="{A8D551AA-BF63-4829-894B-1B47ECB75C1E}" srcOrd="2" destOrd="0" presId="urn:microsoft.com/office/officeart/2018/2/layout/IconCircleList"/>
    <dgm:cxn modelId="{B76FEF17-7F95-44DB-93C2-99A639EC0C5B}" type="presParOf" srcId="{3F074602-FAE0-4F25-846C-F628598D3E8D}" destId="{8AE23E66-FD83-4361-9142-1DD4839D798B}" srcOrd="3" destOrd="0" presId="urn:microsoft.com/office/officeart/2018/2/layout/IconCircleList"/>
    <dgm:cxn modelId="{D5891AAE-7766-4C51-83CE-FCF848C78B8F}" type="presParOf" srcId="{A6383FA0-D98A-4298-8A83-B2FB4E3A9229}" destId="{9D40EF92-D40D-4D6B-8F4A-5B92118134DD}" srcOrd="9" destOrd="0" presId="urn:microsoft.com/office/officeart/2018/2/layout/IconCircleList"/>
    <dgm:cxn modelId="{95A2360E-FAD0-4A01-BE52-E0F2E5C34E9D}" type="presParOf" srcId="{A6383FA0-D98A-4298-8A83-B2FB4E3A9229}" destId="{E85A6329-A046-4419-920C-9C8B35A2C201}" srcOrd="10" destOrd="0" presId="urn:microsoft.com/office/officeart/2018/2/layout/IconCircleList"/>
    <dgm:cxn modelId="{3104CB2C-8764-479B-B466-7F9E24B9A5B6}" type="presParOf" srcId="{E85A6329-A046-4419-920C-9C8B35A2C201}" destId="{EA957CBE-F7B6-4F2E-B76A-FE0A9FABFEBE}" srcOrd="0" destOrd="0" presId="urn:microsoft.com/office/officeart/2018/2/layout/IconCircleList"/>
    <dgm:cxn modelId="{6DC352D4-ED86-40BE-981E-92EBFB10F232}" type="presParOf" srcId="{E85A6329-A046-4419-920C-9C8B35A2C201}" destId="{699A636E-F7E2-4792-B9D6-FE419414EA62}" srcOrd="1" destOrd="0" presId="urn:microsoft.com/office/officeart/2018/2/layout/IconCircleList"/>
    <dgm:cxn modelId="{33E5E537-9E9D-4B5D-8CEA-56457AFE9A89}" type="presParOf" srcId="{E85A6329-A046-4419-920C-9C8B35A2C201}" destId="{D81B8C38-1190-4920-A8DB-6C59349BA25B}" srcOrd="2" destOrd="0" presId="urn:microsoft.com/office/officeart/2018/2/layout/IconCircleList"/>
    <dgm:cxn modelId="{B6A8111C-2BA4-4BB8-9F38-2F80E2599AA2}" type="presParOf" srcId="{E85A6329-A046-4419-920C-9C8B35A2C201}" destId="{A757232B-D44C-42CD-AF6B-3943F3FEF5A8}" srcOrd="3" destOrd="0" presId="urn:microsoft.com/office/officeart/2018/2/layout/IconCircleList"/>
    <dgm:cxn modelId="{72B6A911-E96A-44D7-92F9-1FB32DC5CAA0}" type="presParOf" srcId="{A6383FA0-D98A-4298-8A83-B2FB4E3A9229}" destId="{E974D066-9504-4F5F-BDA0-7CA574DDB942}" srcOrd="11" destOrd="0" presId="urn:microsoft.com/office/officeart/2018/2/layout/IconCircleList"/>
    <dgm:cxn modelId="{EC23B381-5D03-4E8D-8133-2F7E7B3EAB89}" type="presParOf" srcId="{A6383FA0-D98A-4298-8A83-B2FB4E3A9229}" destId="{46BAAF9E-1563-4F73-BA0D-D381542A2709}" srcOrd="12" destOrd="0" presId="urn:microsoft.com/office/officeart/2018/2/layout/IconCircleList"/>
    <dgm:cxn modelId="{2B31CA84-A17E-4F1E-A97B-58D52A3B7818}" type="presParOf" srcId="{46BAAF9E-1563-4F73-BA0D-D381542A2709}" destId="{51E76E8D-2D19-4993-951F-4A8037263EAF}" srcOrd="0" destOrd="0" presId="urn:microsoft.com/office/officeart/2018/2/layout/IconCircleList"/>
    <dgm:cxn modelId="{9E78EFBF-9ECF-4AD0-B8F8-F4592EA096EA}" type="presParOf" srcId="{46BAAF9E-1563-4F73-BA0D-D381542A2709}" destId="{0BAB7A42-CEC3-4360-A3A3-9563DC0ED91B}" srcOrd="1" destOrd="0" presId="urn:microsoft.com/office/officeart/2018/2/layout/IconCircleList"/>
    <dgm:cxn modelId="{D4634A44-07B0-45A6-8B12-5B447D5A1D20}" type="presParOf" srcId="{46BAAF9E-1563-4F73-BA0D-D381542A2709}" destId="{118EADA9-972A-43C1-A699-8F77F1048D21}" srcOrd="2" destOrd="0" presId="urn:microsoft.com/office/officeart/2018/2/layout/IconCircleList"/>
    <dgm:cxn modelId="{E2D94271-32BA-41FB-899D-90B957F84F6C}" type="presParOf" srcId="{46BAAF9E-1563-4F73-BA0D-D381542A2709}" destId="{BF68CB13-5DB4-4262-8FAE-968AFB90F594}" srcOrd="3" destOrd="0" presId="urn:microsoft.com/office/officeart/2018/2/layout/IconCircleList"/>
    <dgm:cxn modelId="{D85150BA-8A4E-4B95-A557-0BF39F367316}" type="presParOf" srcId="{A6383FA0-D98A-4298-8A83-B2FB4E3A9229}" destId="{97273208-27EA-421B-8CB1-5B0C8D0E57D6}" srcOrd="13" destOrd="0" presId="urn:microsoft.com/office/officeart/2018/2/layout/IconCircleList"/>
    <dgm:cxn modelId="{5E255FFB-6E74-43CA-B0F3-BA0421447D11}" type="presParOf" srcId="{A6383FA0-D98A-4298-8A83-B2FB4E3A9229}" destId="{82C93FEF-A008-46CA-A9F5-5FBE1CBACE74}" srcOrd="14" destOrd="0" presId="urn:microsoft.com/office/officeart/2018/2/layout/IconCircleList"/>
    <dgm:cxn modelId="{94C6FD02-0792-4754-AD27-75C5D464F507}" type="presParOf" srcId="{82C93FEF-A008-46CA-A9F5-5FBE1CBACE74}" destId="{174A95C7-6274-486B-A3F4-14332981A338}" srcOrd="0" destOrd="0" presId="urn:microsoft.com/office/officeart/2018/2/layout/IconCircleList"/>
    <dgm:cxn modelId="{DAFCD6B4-3C2D-4994-B4D0-79ACA1624C67}" type="presParOf" srcId="{82C93FEF-A008-46CA-A9F5-5FBE1CBACE74}" destId="{D200CAE8-08AC-45E2-BD86-687380575532}" srcOrd="1" destOrd="0" presId="urn:microsoft.com/office/officeart/2018/2/layout/IconCircleList"/>
    <dgm:cxn modelId="{0E35C791-DFDB-4BE0-8A1F-5B0B37CA95A1}" type="presParOf" srcId="{82C93FEF-A008-46CA-A9F5-5FBE1CBACE74}" destId="{6DEEDDB5-C801-4EEA-9446-DAE1AE555858}" srcOrd="2" destOrd="0" presId="urn:microsoft.com/office/officeart/2018/2/layout/IconCircleList"/>
    <dgm:cxn modelId="{2CEDAA56-4DDE-475F-846D-97ECAFBB0AAF}" type="presParOf" srcId="{82C93FEF-A008-46CA-A9F5-5FBE1CBACE74}" destId="{9501D163-D6B9-4079-AE97-F764A79C5F48}" srcOrd="3" destOrd="0" presId="urn:microsoft.com/office/officeart/2018/2/layout/IconCircleList"/>
    <dgm:cxn modelId="{A8A1F29A-C658-493C-91CD-6FACA271C6C4}" type="presParOf" srcId="{A6383FA0-D98A-4298-8A83-B2FB4E3A9229}" destId="{6D3A895A-804F-4459-9DF0-2F11A5105374}" srcOrd="15" destOrd="0" presId="urn:microsoft.com/office/officeart/2018/2/layout/IconCircleList"/>
    <dgm:cxn modelId="{205C05C8-3DAE-49ED-9AEF-6BD7860F207C}" type="presParOf" srcId="{A6383FA0-D98A-4298-8A83-B2FB4E3A9229}" destId="{CEF8DC2B-28CE-490D-A0F7-F02A22B642A1}" srcOrd="16" destOrd="0" presId="urn:microsoft.com/office/officeart/2018/2/layout/IconCircleList"/>
    <dgm:cxn modelId="{86FD7F85-FE00-4563-A35B-E0A26C89B3E0}" type="presParOf" srcId="{CEF8DC2B-28CE-490D-A0F7-F02A22B642A1}" destId="{890222BA-4B7E-41FF-89C0-A75DA47C8A45}" srcOrd="0" destOrd="0" presId="urn:microsoft.com/office/officeart/2018/2/layout/IconCircleList"/>
    <dgm:cxn modelId="{C057C569-3868-472B-B854-6FB5C722597E}" type="presParOf" srcId="{CEF8DC2B-28CE-490D-A0F7-F02A22B642A1}" destId="{A92C5EC4-EF48-42B7-8E46-57CDD71AF0B4}" srcOrd="1" destOrd="0" presId="urn:microsoft.com/office/officeart/2018/2/layout/IconCircleList"/>
    <dgm:cxn modelId="{CA393849-E59B-4AAB-A5C7-21929AB2EB83}" type="presParOf" srcId="{CEF8DC2B-28CE-490D-A0F7-F02A22B642A1}" destId="{403F189F-B0AB-4FFC-94C8-CB976A86470F}" srcOrd="2" destOrd="0" presId="urn:microsoft.com/office/officeart/2018/2/layout/IconCircleList"/>
    <dgm:cxn modelId="{9D2C37DD-B3CD-4C06-9EF2-E747228982ED}" type="presParOf" srcId="{CEF8DC2B-28CE-490D-A0F7-F02A22B642A1}" destId="{42C597A7-1253-42FF-A472-85CD25355BC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dirty="0"/>
            <a:t>: create standardized measures for consistent scoring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000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845BBC-7580-460F-BA4F-2CD0076DAC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Ground Model</a:t>
          </a:r>
          <a:r>
            <a:rPr lang="en-US" sz="2000" dirty="0"/>
            <a:t>: use clear definitions to reduce ambiguity</a:t>
          </a:r>
        </a:p>
      </dgm:t>
    </dgm:pt>
    <dgm:pt modelId="{74F79374-09F5-4E92-A093-8F2E114F2CF7}" type="parTrans" cxnId="{6176AA1E-335A-428F-B2C8-313E74485FB4}">
      <dgm:prSet/>
      <dgm:spPr/>
      <dgm:t>
        <a:bodyPr/>
        <a:lstStyle/>
        <a:p>
          <a:endParaRPr lang="en-US" sz="2000"/>
        </a:p>
      </dgm:t>
    </dgm:pt>
    <dgm:pt modelId="{D9355410-9250-4F31-8515-861DF7658AC9}" type="sibTrans" cxnId="{6176AA1E-335A-428F-B2C8-313E74485FB4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2"/>
      <dgm:spPr>
        <a:solidFill>
          <a:srgbClr val="145DA0"/>
        </a:solidFill>
      </dgm:spPr>
    </dgm:pt>
    <dgm:pt modelId="{F65254F9-6050-4023-9838-45B002444178}" type="pres">
      <dgm:prSet presAssocID="{D14B73F8-0602-44D9-942C-D5B558A7F6F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2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6889D611-206E-4630-B549-C4B3D9F713E2}" type="pres">
      <dgm:prSet presAssocID="{AD845BBC-7580-460F-BA4F-2CD0076DAC33}" presName="compNode" presStyleCnt="0"/>
      <dgm:spPr/>
    </dgm:pt>
    <dgm:pt modelId="{830C4CD4-79D6-4F6C-B40D-1A117619AD4D}" type="pres">
      <dgm:prSet presAssocID="{AD845BBC-7580-460F-BA4F-2CD0076DAC33}" presName="iconBgRect" presStyleLbl="bgShp" presStyleIdx="1" presStyleCnt="2"/>
      <dgm:spPr>
        <a:solidFill>
          <a:srgbClr val="145DA0"/>
        </a:solidFill>
      </dgm:spPr>
    </dgm:pt>
    <dgm:pt modelId="{0BA4EEB9-7F2F-4498-8E3C-7D4B1959F4C7}" type="pres">
      <dgm:prSet presAssocID="{AD845BBC-7580-460F-BA4F-2CD0076DAC3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with solid fill"/>
        </a:ext>
      </dgm:extLst>
    </dgm:pt>
    <dgm:pt modelId="{891C6AF4-9E5C-4E83-8620-B32DF510967C}" type="pres">
      <dgm:prSet presAssocID="{AD845BBC-7580-460F-BA4F-2CD0076DAC33}" presName="spaceRect" presStyleCnt="0"/>
      <dgm:spPr/>
    </dgm:pt>
    <dgm:pt modelId="{924D71CB-12F0-4A94-AFAA-892847A86393}" type="pres">
      <dgm:prSet presAssocID="{AD845BBC-7580-460F-BA4F-2CD0076DAC3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6176AA1E-335A-428F-B2C8-313E74485FB4}" srcId="{688EEA4E-C4B5-4A12-B5D8-EFB8862EA57B}" destId="{AD845BBC-7580-460F-BA4F-2CD0076DAC33}" srcOrd="1" destOrd="0" parTransId="{74F79374-09F5-4E92-A093-8F2E114F2CF7}" sibTransId="{D9355410-9250-4F31-8515-861DF7658AC9}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F42A90ED-FAE7-4D7B-A589-F8CD9E7FEF8A}" type="presOf" srcId="{AD845BBC-7580-460F-BA4F-2CD0076DAC33}" destId="{924D71CB-12F0-4A94-AFAA-892847A86393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0CD9C83D-B225-4DD4-9163-20BEEE8FD786}" type="presParOf" srcId="{A6383FA0-D98A-4298-8A83-B2FB4E3A9229}" destId="{6889D611-206E-4630-B549-C4B3D9F713E2}" srcOrd="2" destOrd="0" presId="urn:microsoft.com/office/officeart/2018/2/layout/IconCircleList"/>
    <dgm:cxn modelId="{3D8F7AC4-42F0-42DC-8868-3D202665C59B}" type="presParOf" srcId="{6889D611-206E-4630-B549-C4B3D9F713E2}" destId="{830C4CD4-79D6-4F6C-B40D-1A117619AD4D}" srcOrd="0" destOrd="0" presId="urn:microsoft.com/office/officeart/2018/2/layout/IconCircleList"/>
    <dgm:cxn modelId="{088C7265-B2F8-4981-9C9A-0D767C955AEB}" type="presParOf" srcId="{6889D611-206E-4630-B549-C4B3D9F713E2}" destId="{0BA4EEB9-7F2F-4498-8E3C-7D4B1959F4C7}" srcOrd="1" destOrd="0" presId="urn:microsoft.com/office/officeart/2018/2/layout/IconCircleList"/>
    <dgm:cxn modelId="{AE01A116-5F83-4327-85B4-167334825A14}" type="presParOf" srcId="{6889D611-206E-4630-B549-C4B3D9F713E2}" destId="{891C6AF4-9E5C-4E83-8620-B32DF510967C}" srcOrd="2" destOrd="0" presId="urn:microsoft.com/office/officeart/2018/2/layout/IconCircleList"/>
    <dgm:cxn modelId="{92E66B50-F329-4B91-8B70-AD00F855A29B}" type="presParOf" srcId="{6889D611-206E-4630-B549-C4B3D9F713E2}" destId="{924D71CB-12F0-4A94-AFAA-892847A863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92984C2-C67C-425B-809A-798789C2EC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Build it Right</a:t>
          </a:r>
          <a:r>
            <a:rPr lang="en-US" sz="2000" b="0" dirty="0"/>
            <a:t>: All</a:t>
          </a:r>
          <a:r>
            <a:rPr lang="en-US" sz="2000" dirty="0"/>
            <a:t> scales should point the same direction</a:t>
          </a:r>
        </a:p>
      </dgm:t>
    </dgm:pt>
    <dgm:pt modelId="{B0CF4A8B-E718-48DD-B224-E87081DB6CC6}" type="parTrans" cxnId="{DE54E91B-8DD8-4D4A-A510-9266A5B2D23C}">
      <dgm:prSet/>
      <dgm:spPr/>
      <dgm:t>
        <a:bodyPr/>
        <a:lstStyle/>
        <a:p>
          <a:endParaRPr lang="en-US" sz="2000"/>
        </a:p>
      </dgm:t>
    </dgm:pt>
    <dgm:pt modelId="{86156A17-CC87-4965-B0FE-8891E7A6B451}" type="sibTrans" cxnId="{DE54E91B-8DD8-4D4A-A510-9266A5B2D23C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AD9EC90-516C-4CF9-B517-EF9D00F5F4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Build it right</a:t>
          </a:r>
          <a:r>
            <a:rPr lang="en-US" sz="2000" dirty="0"/>
            <a:t>: Each measure should use compatible scale intervals</a:t>
          </a:r>
        </a:p>
      </dgm:t>
    </dgm:pt>
    <dgm:pt modelId="{A0834C85-5A16-4DFC-9FD1-F2D7AB98FCD0}" type="parTrans" cxnId="{1C469EA2-CBB8-446A-9220-2F1683DDD582}">
      <dgm:prSet/>
      <dgm:spPr/>
      <dgm:t>
        <a:bodyPr/>
        <a:lstStyle/>
        <a:p>
          <a:endParaRPr lang="en-US"/>
        </a:p>
      </dgm:t>
    </dgm:pt>
    <dgm:pt modelId="{256F01AB-2157-464C-BEEA-04C794AAA74A}" type="sibTrans" cxnId="{1C469EA2-CBB8-446A-9220-2F1683DDD5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66DFC253-9E2C-4B42-B160-1D6E79C7F1E4}" type="pres">
      <dgm:prSet presAssocID="{7AD9EC90-516C-4CF9-B517-EF9D00F5F4DC}" presName="compNode" presStyleCnt="0"/>
      <dgm:spPr/>
    </dgm:pt>
    <dgm:pt modelId="{169DB1DE-8975-4B7C-A89F-FC7B4998F52E}" type="pres">
      <dgm:prSet presAssocID="{7AD9EC90-516C-4CF9-B517-EF9D00F5F4DC}" presName="iconBgRect" presStyleLbl="bgShp" presStyleIdx="0" presStyleCnt="2"/>
      <dgm:spPr>
        <a:solidFill>
          <a:srgbClr val="145DA0"/>
        </a:solidFill>
      </dgm:spPr>
    </dgm:pt>
    <dgm:pt modelId="{655F0632-DB01-49DD-8B6F-78DCB13603D0}" type="pres">
      <dgm:prSet presAssocID="{7AD9EC90-516C-4CF9-B517-EF9D00F5F4D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E934B198-7387-47B4-A555-20DF32466C18}" type="pres">
      <dgm:prSet presAssocID="{7AD9EC90-516C-4CF9-B517-EF9D00F5F4DC}" presName="spaceRect" presStyleCnt="0"/>
      <dgm:spPr/>
    </dgm:pt>
    <dgm:pt modelId="{3864EE20-7E93-4DAF-A879-CD35F462CBE1}" type="pres">
      <dgm:prSet presAssocID="{7AD9EC90-516C-4CF9-B517-EF9D00F5F4DC}" presName="textRect" presStyleLbl="revTx" presStyleIdx="0" presStyleCnt="2">
        <dgm:presLayoutVars>
          <dgm:chMax val="1"/>
          <dgm:chPref val="1"/>
        </dgm:presLayoutVars>
      </dgm:prSet>
      <dgm:spPr/>
    </dgm:pt>
    <dgm:pt modelId="{C5BC6815-A85E-456D-A3EB-14ED6019E750}" type="pres">
      <dgm:prSet presAssocID="{256F01AB-2157-464C-BEEA-04C794AAA74A}" presName="sibTrans" presStyleLbl="sibTrans2D1" presStyleIdx="0" presStyleCnt="0"/>
      <dgm:spPr/>
    </dgm:pt>
    <dgm:pt modelId="{A0B5CAE7-0E48-4700-B5E9-4291235EC94F}" type="pres">
      <dgm:prSet presAssocID="{592984C2-C67C-425B-809A-798789C2ECB4}" presName="compNode" presStyleCnt="0"/>
      <dgm:spPr/>
    </dgm:pt>
    <dgm:pt modelId="{3D92055B-8DD6-4C5A-B627-4F13D391ECFB}" type="pres">
      <dgm:prSet presAssocID="{592984C2-C67C-425B-809A-798789C2ECB4}" presName="iconBgRect" presStyleLbl="bgShp" presStyleIdx="1" presStyleCnt="2"/>
      <dgm:spPr>
        <a:solidFill>
          <a:srgbClr val="145DA0"/>
        </a:solidFill>
      </dgm:spPr>
    </dgm:pt>
    <dgm:pt modelId="{D878A94D-424B-4918-A8D4-55DAEE26343E}" type="pres">
      <dgm:prSet presAssocID="{592984C2-C67C-425B-809A-798789C2ECB4}" presName="iconRect" presStyleLbl="node1" presStyleIdx="1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14CDDB15-F1A7-4A3D-9836-0C5D38DED709}" type="pres">
      <dgm:prSet presAssocID="{592984C2-C67C-425B-809A-798789C2ECB4}" presName="spaceRect" presStyleCnt="0"/>
      <dgm:spPr/>
    </dgm:pt>
    <dgm:pt modelId="{274BA52A-A66E-495B-B3A6-ECB99D0CE5E9}" type="pres">
      <dgm:prSet presAssocID="{592984C2-C67C-425B-809A-798789C2ECB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4F47704-03D2-480E-848C-A70B6E0CBDF3}" type="presOf" srcId="{7AD9EC90-516C-4CF9-B517-EF9D00F5F4DC}" destId="{3864EE20-7E93-4DAF-A879-CD35F462CBE1}" srcOrd="0" destOrd="0" presId="urn:microsoft.com/office/officeart/2018/2/layout/IconCircleList"/>
    <dgm:cxn modelId="{DE54E91B-8DD8-4D4A-A510-9266A5B2D23C}" srcId="{688EEA4E-C4B5-4A12-B5D8-EFB8862EA57B}" destId="{592984C2-C67C-425B-809A-798789C2ECB4}" srcOrd="1" destOrd="0" parTransId="{B0CF4A8B-E718-48DD-B224-E87081DB6CC6}" sibTransId="{86156A17-CC87-4965-B0FE-8891E7A6B451}"/>
    <dgm:cxn modelId="{25546229-C9CC-4B9E-A4F3-5A9E1B8B9BE4}" type="presOf" srcId="{592984C2-C67C-425B-809A-798789C2ECB4}" destId="{274BA52A-A66E-495B-B3A6-ECB99D0CE5E9}" srcOrd="0" destOrd="0" presId="urn:microsoft.com/office/officeart/2018/2/layout/IconCircleList"/>
    <dgm:cxn modelId="{1C469EA2-CBB8-446A-9220-2F1683DDD582}" srcId="{688EEA4E-C4B5-4A12-B5D8-EFB8862EA57B}" destId="{7AD9EC90-516C-4CF9-B517-EF9D00F5F4DC}" srcOrd="0" destOrd="0" parTransId="{A0834C85-5A16-4DFC-9FD1-F2D7AB98FCD0}" sibTransId="{256F01AB-2157-464C-BEEA-04C794AAA74A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5D55A4B1-F7E4-4E97-AF8F-DA1A5360ABC9}" type="presOf" srcId="{256F01AB-2157-464C-BEEA-04C794AAA74A}" destId="{C5BC6815-A85E-456D-A3EB-14ED6019E750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88C8DA96-954D-438B-8C3F-2FC9D21844B9}" type="presParOf" srcId="{A6383FA0-D98A-4298-8A83-B2FB4E3A9229}" destId="{66DFC253-9E2C-4B42-B160-1D6E79C7F1E4}" srcOrd="0" destOrd="0" presId="urn:microsoft.com/office/officeart/2018/2/layout/IconCircleList"/>
    <dgm:cxn modelId="{DD36A5C4-3998-4D10-968A-BA0D8D4C0323}" type="presParOf" srcId="{66DFC253-9E2C-4B42-B160-1D6E79C7F1E4}" destId="{169DB1DE-8975-4B7C-A89F-FC7B4998F52E}" srcOrd="0" destOrd="0" presId="urn:microsoft.com/office/officeart/2018/2/layout/IconCircleList"/>
    <dgm:cxn modelId="{B6BD085A-8D45-46E2-BDE2-64129C7471DC}" type="presParOf" srcId="{66DFC253-9E2C-4B42-B160-1D6E79C7F1E4}" destId="{655F0632-DB01-49DD-8B6F-78DCB13603D0}" srcOrd="1" destOrd="0" presId="urn:microsoft.com/office/officeart/2018/2/layout/IconCircleList"/>
    <dgm:cxn modelId="{28E2D2F6-F291-4511-ACCC-DE5600AD69F0}" type="presParOf" srcId="{66DFC253-9E2C-4B42-B160-1D6E79C7F1E4}" destId="{E934B198-7387-47B4-A555-20DF32466C18}" srcOrd="2" destOrd="0" presId="urn:microsoft.com/office/officeart/2018/2/layout/IconCircleList"/>
    <dgm:cxn modelId="{6B617F56-A6B4-4367-848E-71230631A620}" type="presParOf" srcId="{66DFC253-9E2C-4B42-B160-1D6E79C7F1E4}" destId="{3864EE20-7E93-4DAF-A879-CD35F462CBE1}" srcOrd="3" destOrd="0" presId="urn:microsoft.com/office/officeart/2018/2/layout/IconCircleList"/>
    <dgm:cxn modelId="{B1853441-21CF-443D-8579-40A0937011DB}" type="presParOf" srcId="{A6383FA0-D98A-4298-8A83-B2FB4E3A9229}" destId="{C5BC6815-A85E-456D-A3EB-14ED6019E750}" srcOrd="1" destOrd="0" presId="urn:microsoft.com/office/officeart/2018/2/layout/IconCircleList"/>
    <dgm:cxn modelId="{5B5E02ED-0B11-4173-966E-63FB4BE681B7}" type="presParOf" srcId="{A6383FA0-D98A-4298-8A83-B2FB4E3A9229}" destId="{A0B5CAE7-0E48-4700-B5E9-4291235EC94F}" srcOrd="2" destOrd="0" presId="urn:microsoft.com/office/officeart/2018/2/layout/IconCircleList"/>
    <dgm:cxn modelId="{860FCEB2-23CF-4DF4-AC46-23701C8419DD}" type="presParOf" srcId="{A0B5CAE7-0E48-4700-B5E9-4291235EC94F}" destId="{3D92055B-8DD6-4C5A-B627-4F13D391ECFB}" srcOrd="0" destOrd="0" presId="urn:microsoft.com/office/officeart/2018/2/layout/IconCircleList"/>
    <dgm:cxn modelId="{62C95883-EE9F-4FEF-A991-071B181409DF}" type="presParOf" srcId="{A0B5CAE7-0E48-4700-B5E9-4291235EC94F}" destId="{D878A94D-424B-4918-A8D4-55DAEE26343E}" srcOrd="1" destOrd="0" presId="urn:microsoft.com/office/officeart/2018/2/layout/IconCircleList"/>
    <dgm:cxn modelId="{A0B22BF3-D580-496B-BAA6-0BFAE8FB225D}" type="presParOf" srcId="{A0B5CAE7-0E48-4700-B5E9-4291235EC94F}" destId="{14CDDB15-F1A7-4A3D-9836-0C5D38DED709}" srcOrd="2" destOrd="0" presId="urn:microsoft.com/office/officeart/2018/2/layout/IconCircleList"/>
    <dgm:cxn modelId="{AF230897-F8B8-4223-BABE-BFD8B8961A0F}" type="presParOf" srcId="{A0B5CAE7-0E48-4700-B5E9-4291235EC94F}" destId="{274BA52A-A66E-495B-B3A6-ECB99D0CE5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Avoid Bias</a:t>
          </a:r>
          <a:r>
            <a:rPr lang="en-US" sz="2000" dirty="0"/>
            <a:t>: don’t assign arbitrary weights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000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845BBC-7580-460F-BA4F-2CD0076DAC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Simple Solution</a:t>
          </a:r>
          <a:r>
            <a:rPr lang="en-US" sz="2000" dirty="0"/>
            <a:t>: use more measures for the same concept</a:t>
          </a:r>
        </a:p>
      </dgm:t>
    </dgm:pt>
    <dgm:pt modelId="{D9355410-9250-4F31-8515-861DF7658AC9}" type="sibTrans" cxnId="{6176AA1E-335A-428F-B2C8-313E74485FB4}">
      <dgm:prSet/>
      <dgm:spPr/>
      <dgm:t>
        <a:bodyPr/>
        <a:lstStyle/>
        <a:p>
          <a:endParaRPr lang="en-US" sz="2000"/>
        </a:p>
      </dgm:t>
    </dgm:pt>
    <dgm:pt modelId="{74F79374-09F5-4E92-A093-8F2E114F2CF7}" type="parTrans" cxnId="{6176AA1E-335A-428F-B2C8-313E74485FB4}">
      <dgm:prSet/>
      <dgm:spPr/>
      <dgm:t>
        <a:bodyPr/>
        <a:lstStyle/>
        <a:p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2"/>
      <dgm:spPr>
        <a:solidFill>
          <a:srgbClr val="145DA0"/>
        </a:solidFill>
      </dgm:spPr>
    </dgm:pt>
    <dgm:pt modelId="{F65254F9-6050-4023-9838-45B002444178}" type="pres">
      <dgm:prSet presAssocID="{D14B73F8-0602-44D9-942C-D5B558A7F6F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2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6889D611-206E-4630-B549-C4B3D9F713E2}" type="pres">
      <dgm:prSet presAssocID="{AD845BBC-7580-460F-BA4F-2CD0076DAC33}" presName="compNode" presStyleCnt="0"/>
      <dgm:spPr/>
    </dgm:pt>
    <dgm:pt modelId="{830C4CD4-79D6-4F6C-B40D-1A117619AD4D}" type="pres">
      <dgm:prSet presAssocID="{AD845BBC-7580-460F-BA4F-2CD0076DAC33}" presName="iconBgRect" presStyleLbl="bgShp" presStyleIdx="1" presStyleCnt="2"/>
      <dgm:spPr>
        <a:solidFill>
          <a:srgbClr val="145DA0"/>
        </a:solidFill>
      </dgm:spPr>
    </dgm:pt>
    <dgm:pt modelId="{0BA4EEB9-7F2F-4498-8E3C-7D4B1959F4C7}" type="pres">
      <dgm:prSet presAssocID="{AD845BBC-7580-460F-BA4F-2CD0076DAC3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 with solid fill"/>
        </a:ext>
      </dgm:extLst>
    </dgm:pt>
    <dgm:pt modelId="{891C6AF4-9E5C-4E83-8620-B32DF510967C}" type="pres">
      <dgm:prSet presAssocID="{AD845BBC-7580-460F-BA4F-2CD0076DAC33}" presName="spaceRect" presStyleCnt="0"/>
      <dgm:spPr/>
    </dgm:pt>
    <dgm:pt modelId="{924D71CB-12F0-4A94-AFAA-892847A86393}" type="pres">
      <dgm:prSet presAssocID="{AD845BBC-7580-460F-BA4F-2CD0076DAC3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6176AA1E-335A-428F-B2C8-313E74485FB4}" srcId="{688EEA4E-C4B5-4A12-B5D8-EFB8862EA57B}" destId="{AD845BBC-7580-460F-BA4F-2CD0076DAC33}" srcOrd="1" destOrd="0" parTransId="{74F79374-09F5-4E92-A093-8F2E114F2CF7}" sibTransId="{D9355410-9250-4F31-8515-861DF7658AC9}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F42A90ED-FAE7-4D7B-A589-F8CD9E7FEF8A}" type="presOf" srcId="{AD845BBC-7580-460F-BA4F-2CD0076DAC33}" destId="{924D71CB-12F0-4A94-AFAA-892847A86393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0CD9C83D-B225-4DD4-9163-20BEEE8FD786}" type="presParOf" srcId="{A6383FA0-D98A-4298-8A83-B2FB4E3A9229}" destId="{6889D611-206E-4630-B549-C4B3D9F713E2}" srcOrd="2" destOrd="0" presId="urn:microsoft.com/office/officeart/2018/2/layout/IconCircleList"/>
    <dgm:cxn modelId="{3D8F7AC4-42F0-42DC-8868-3D202665C59B}" type="presParOf" srcId="{6889D611-206E-4630-B549-C4B3D9F713E2}" destId="{830C4CD4-79D6-4F6C-B40D-1A117619AD4D}" srcOrd="0" destOrd="0" presId="urn:microsoft.com/office/officeart/2018/2/layout/IconCircleList"/>
    <dgm:cxn modelId="{088C7265-B2F8-4981-9C9A-0D767C955AEB}" type="presParOf" srcId="{6889D611-206E-4630-B549-C4B3D9F713E2}" destId="{0BA4EEB9-7F2F-4498-8E3C-7D4B1959F4C7}" srcOrd="1" destOrd="0" presId="urn:microsoft.com/office/officeart/2018/2/layout/IconCircleList"/>
    <dgm:cxn modelId="{AE01A116-5F83-4327-85B4-167334825A14}" type="presParOf" srcId="{6889D611-206E-4630-B549-C4B3D9F713E2}" destId="{891C6AF4-9E5C-4E83-8620-B32DF510967C}" srcOrd="2" destOrd="0" presId="urn:microsoft.com/office/officeart/2018/2/layout/IconCircleList"/>
    <dgm:cxn modelId="{92E66B50-F329-4B91-8B70-AD00F855A29B}" type="presParOf" srcId="{6889D611-206E-4630-B549-C4B3D9F713E2}" destId="{924D71CB-12F0-4A94-AFAA-892847A863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4B73F8-0602-44D9-942C-D5B558A7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dirty="0"/>
            <a:t>: use standardized scoring criteria</a:t>
          </a:r>
        </a:p>
      </dgm:t>
    </dgm:pt>
    <dgm:pt modelId="{10F2A266-1CE9-42A7-9593-FBA708335E4E}" type="parTrans" cxnId="{C51C013A-E981-4C9F-81A6-DE59AB6F55C8}">
      <dgm:prSet/>
      <dgm:spPr/>
      <dgm:t>
        <a:bodyPr/>
        <a:lstStyle/>
        <a:p>
          <a:endParaRPr lang="en-US" sz="2000"/>
        </a:p>
      </dgm:t>
    </dgm:pt>
    <dgm:pt modelId="{1A674E99-DBB8-473D-9A0D-E54C1A847AB5}" type="sibTrans" cxnId="{C51C013A-E981-4C9F-81A6-DE59AB6F55C8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AD845BBC-7580-460F-BA4F-2CD0076DAC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Simple Solution</a:t>
          </a:r>
          <a:r>
            <a:rPr lang="en-US" sz="2000" dirty="0"/>
            <a:t>: break the score down to core components</a:t>
          </a:r>
        </a:p>
      </dgm:t>
    </dgm:pt>
    <dgm:pt modelId="{D9355410-9250-4F31-8515-861DF7658AC9}" type="sibTrans" cxnId="{6176AA1E-335A-428F-B2C8-313E74485FB4}">
      <dgm:prSet/>
      <dgm:spPr/>
      <dgm:t>
        <a:bodyPr/>
        <a:lstStyle/>
        <a:p>
          <a:endParaRPr lang="en-US" sz="2000"/>
        </a:p>
      </dgm:t>
    </dgm:pt>
    <dgm:pt modelId="{74F79374-09F5-4E92-A093-8F2E114F2CF7}" type="parTrans" cxnId="{6176AA1E-335A-428F-B2C8-313E74485FB4}">
      <dgm:prSet/>
      <dgm:spPr/>
      <dgm:t>
        <a:bodyPr/>
        <a:lstStyle/>
        <a:p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D6E4EC2-F7CF-4A46-9642-CC0D392AC17B}" type="pres">
      <dgm:prSet presAssocID="{D14B73F8-0602-44D9-942C-D5B558A7F6F8}" presName="compNode" presStyleCnt="0"/>
      <dgm:spPr/>
    </dgm:pt>
    <dgm:pt modelId="{9DDEBA14-7D62-4D2B-AACF-1D7701190F94}" type="pres">
      <dgm:prSet presAssocID="{D14B73F8-0602-44D9-942C-D5B558A7F6F8}" presName="iconBgRect" presStyleLbl="bgShp" presStyleIdx="0" presStyleCnt="2"/>
      <dgm:spPr>
        <a:solidFill>
          <a:srgbClr val="145DA0"/>
        </a:solidFill>
      </dgm:spPr>
    </dgm:pt>
    <dgm:pt modelId="{F65254F9-6050-4023-9838-45B002444178}" type="pres">
      <dgm:prSet presAssocID="{D14B73F8-0602-44D9-942C-D5B558A7F6F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3926ED59-A50A-489C-AB37-57E372E57BC5}" type="pres">
      <dgm:prSet presAssocID="{D14B73F8-0602-44D9-942C-D5B558A7F6F8}" presName="spaceRect" presStyleCnt="0"/>
      <dgm:spPr/>
    </dgm:pt>
    <dgm:pt modelId="{C63EC54C-FAF0-4702-B1AF-4DFAC82EEAA2}" type="pres">
      <dgm:prSet presAssocID="{D14B73F8-0602-44D9-942C-D5B558A7F6F8}" presName="textRect" presStyleLbl="revTx" presStyleIdx="0" presStyleCnt="2">
        <dgm:presLayoutVars>
          <dgm:chMax val="1"/>
          <dgm:chPref val="1"/>
        </dgm:presLayoutVars>
      </dgm:prSet>
      <dgm:spPr/>
    </dgm:pt>
    <dgm:pt modelId="{8C87951B-11A9-46DD-BF59-F72B4DE23607}" type="pres">
      <dgm:prSet presAssocID="{1A674E99-DBB8-473D-9A0D-E54C1A847AB5}" presName="sibTrans" presStyleLbl="sibTrans2D1" presStyleIdx="0" presStyleCnt="0"/>
      <dgm:spPr/>
    </dgm:pt>
    <dgm:pt modelId="{6889D611-206E-4630-B549-C4B3D9F713E2}" type="pres">
      <dgm:prSet presAssocID="{AD845BBC-7580-460F-BA4F-2CD0076DAC33}" presName="compNode" presStyleCnt="0"/>
      <dgm:spPr/>
    </dgm:pt>
    <dgm:pt modelId="{830C4CD4-79D6-4F6C-B40D-1A117619AD4D}" type="pres">
      <dgm:prSet presAssocID="{AD845BBC-7580-460F-BA4F-2CD0076DAC33}" presName="iconBgRect" presStyleLbl="bgShp" presStyleIdx="1" presStyleCnt="2"/>
      <dgm:spPr>
        <a:solidFill>
          <a:srgbClr val="145DA0"/>
        </a:solidFill>
      </dgm:spPr>
    </dgm:pt>
    <dgm:pt modelId="{0BA4EEB9-7F2F-4498-8E3C-7D4B1959F4C7}" type="pres">
      <dgm:prSet presAssocID="{AD845BBC-7580-460F-BA4F-2CD0076DAC3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ze with solid fill"/>
        </a:ext>
      </dgm:extLst>
    </dgm:pt>
    <dgm:pt modelId="{891C6AF4-9E5C-4E83-8620-B32DF510967C}" type="pres">
      <dgm:prSet presAssocID="{AD845BBC-7580-460F-BA4F-2CD0076DAC33}" presName="spaceRect" presStyleCnt="0"/>
      <dgm:spPr/>
    </dgm:pt>
    <dgm:pt modelId="{924D71CB-12F0-4A94-AFAA-892847A86393}" type="pres">
      <dgm:prSet presAssocID="{AD845BBC-7580-460F-BA4F-2CD0076DAC3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0BCC401-C06E-4EA2-A329-AD34E86D43CC}" type="presOf" srcId="{1A674E99-DBB8-473D-9A0D-E54C1A847AB5}" destId="{8C87951B-11A9-46DD-BF59-F72B4DE23607}" srcOrd="0" destOrd="0" presId="urn:microsoft.com/office/officeart/2018/2/layout/IconCircleList"/>
    <dgm:cxn modelId="{6176AA1E-335A-428F-B2C8-313E74485FB4}" srcId="{688EEA4E-C4B5-4A12-B5D8-EFB8862EA57B}" destId="{AD845BBC-7580-460F-BA4F-2CD0076DAC33}" srcOrd="1" destOrd="0" parTransId="{74F79374-09F5-4E92-A093-8F2E114F2CF7}" sibTransId="{D9355410-9250-4F31-8515-861DF7658AC9}"/>
    <dgm:cxn modelId="{C51C013A-E981-4C9F-81A6-DE59AB6F55C8}" srcId="{688EEA4E-C4B5-4A12-B5D8-EFB8862EA57B}" destId="{D14B73F8-0602-44D9-942C-D5B558A7F6F8}" srcOrd="0" destOrd="0" parTransId="{10F2A266-1CE9-42A7-9593-FBA708335E4E}" sibTransId="{1A674E99-DBB8-473D-9A0D-E54C1A847AB5}"/>
    <dgm:cxn modelId="{4B04D35A-87F7-482D-A5AB-4F9AB212FD54}" type="presOf" srcId="{D14B73F8-0602-44D9-942C-D5B558A7F6F8}" destId="{C63EC54C-FAF0-4702-B1AF-4DFAC82EEAA2}" srcOrd="0" destOrd="0" presId="urn:microsoft.com/office/officeart/2018/2/layout/IconCircleList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F42A90ED-FAE7-4D7B-A589-F8CD9E7FEF8A}" type="presOf" srcId="{AD845BBC-7580-460F-BA4F-2CD0076DAC33}" destId="{924D71CB-12F0-4A94-AFAA-892847A86393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A3D8E356-C7B1-4D5B-9FA7-7E811BCE519C}" type="presParOf" srcId="{A6383FA0-D98A-4298-8A83-B2FB4E3A9229}" destId="{4D6E4EC2-F7CF-4A46-9642-CC0D392AC17B}" srcOrd="0" destOrd="0" presId="urn:microsoft.com/office/officeart/2018/2/layout/IconCircleList"/>
    <dgm:cxn modelId="{D10BEB4F-6E9F-46B8-AAAF-64F2C80EF3A4}" type="presParOf" srcId="{4D6E4EC2-F7CF-4A46-9642-CC0D392AC17B}" destId="{9DDEBA14-7D62-4D2B-AACF-1D7701190F94}" srcOrd="0" destOrd="0" presId="urn:microsoft.com/office/officeart/2018/2/layout/IconCircleList"/>
    <dgm:cxn modelId="{2DB21EB9-DB1F-4A71-8007-43CB5E36D354}" type="presParOf" srcId="{4D6E4EC2-F7CF-4A46-9642-CC0D392AC17B}" destId="{F65254F9-6050-4023-9838-45B002444178}" srcOrd="1" destOrd="0" presId="urn:microsoft.com/office/officeart/2018/2/layout/IconCircleList"/>
    <dgm:cxn modelId="{6F0D90BD-C883-4E09-8D9D-4CFF4D905AB2}" type="presParOf" srcId="{4D6E4EC2-F7CF-4A46-9642-CC0D392AC17B}" destId="{3926ED59-A50A-489C-AB37-57E372E57BC5}" srcOrd="2" destOrd="0" presId="urn:microsoft.com/office/officeart/2018/2/layout/IconCircleList"/>
    <dgm:cxn modelId="{C0D7A512-DA5B-4BDD-85E6-20DB2C68A013}" type="presParOf" srcId="{4D6E4EC2-F7CF-4A46-9642-CC0D392AC17B}" destId="{C63EC54C-FAF0-4702-B1AF-4DFAC82EEAA2}" srcOrd="3" destOrd="0" presId="urn:microsoft.com/office/officeart/2018/2/layout/IconCircleList"/>
    <dgm:cxn modelId="{2378004B-3FB0-4445-9B95-07A3D8A4209E}" type="presParOf" srcId="{A6383FA0-D98A-4298-8A83-B2FB4E3A9229}" destId="{8C87951B-11A9-46DD-BF59-F72B4DE23607}" srcOrd="1" destOrd="0" presId="urn:microsoft.com/office/officeart/2018/2/layout/IconCircleList"/>
    <dgm:cxn modelId="{0CD9C83D-B225-4DD4-9163-20BEEE8FD786}" type="presParOf" srcId="{A6383FA0-D98A-4298-8A83-B2FB4E3A9229}" destId="{6889D611-206E-4630-B549-C4B3D9F713E2}" srcOrd="2" destOrd="0" presId="urn:microsoft.com/office/officeart/2018/2/layout/IconCircleList"/>
    <dgm:cxn modelId="{3D8F7AC4-42F0-42DC-8868-3D202665C59B}" type="presParOf" srcId="{6889D611-206E-4630-B549-C4B3D9F713E2}" destId="{830C4CD4-79D6-4F6C-B40D-1A117619AD4D}" srcOrd="0" destOrd="0" presId="urn:microsoft.com/office/officeart/2018/2/layout/IconCircleList"/>
    <dgm:cxn modelId="{088C7265-B2F8-4981-9C9A-0D767C955AEB}" type="presParOf" srcId="{6889D611-206E-4630-B549-C4B3D9F713E2}" destId="{0BA4EEB9-7F2F-4498-8E3C-7D4B1959F4C7}" srcOrd="1" destOrd="0" presId="urn:microsoft.com/office/officeart/2018/2/layout/IconCircleList"/>
    <dgm:cxn modelId="{AE01A116-5F83-4327-85B4-167334825A14}" type="presParOf" srcId="{6889D611-206E-4630-B549-C4B3D9F713E2}" destId="{891C6AF4-9E5C-4E83-8620-B32DF510967C}" srcOrd="2" destOrd="0" presId="urn:microsoft.com/office/officeart/2018/2/layout/IconCircleList"/>
    <dgm:cxn modelId="{92E66B50-F329-4B91-8B70-AD00F855A29B}" type="presParOf" srcId="{6889D611-206E-4630-B549-C4B3D9F713E2}" destId="{924D71CB-12F0-4A94-AFAA-892847A8639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AD9EC90-516C-4CF9-B517-EF9D00F5F4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Build it Right</a:t>
          </a:r>
          <a:r>
            <a:rPr lang="en-US" sz="2000" b="0" dirty="0"/>
            <a:t>: if it doesn’t tie back to risk, modify or eliminate it</a:t>
          </a:r>
          <a:endParaRPr lang="en-US" sz="2000" b="1" dirty="0"/>
        </a:p>
      </dgm:t>
    </dgm:pt>
    <dgm:pt modelId="{A0834C85-5A16-4DFC-9FD1-F2D7AB98FCD0}" type="parTrans" cxnId="{1C469EA2-CBB8-446A-9220-2F1683DDD582}">
      <dgm:prSet/>
      <dgm:spPr/>
      <dgm:t>
        <a:bodyPr/>
        <a:lstStyle/>
        <a:p>
          <a:endParaRPr lang="en-US"/>
        </a:p>
      </dgm:t>
    </dgm:pt>
    <dgm:pt modelId="{256F01AB-2157-464C-BEEA-04C794AAA74A}" type="sibTrans" cxnId="{1C469EA2-CBB8-446A-9220-2F1683DDD5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2984C2-C67C-425B-809A-798789C2EC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b="0" dirty="0"/>
            <a:t>: don’t target specific subrecipients; keep it general</a:t>
          </a:r>
          <a:endParaRPr lang="en-US" sz="2000" b="1" dirty="0"/>
        </a:p>
      </dgm:t>
    </dgm:pt>
    <dgm:pt modelId="{86156A17-CC87-4965-B0FE-8891E7A6B451}" type="sibTrans" cxnId="{DE54E91B-8DD8-4D4A-A510-9266A5B2D23C}">
      <dgm:prSet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0CF4A8B-E718-48DD-B224-E87081DB6CC6}" type="parTrans" cxnId="{DE54E91B-8DD8-4D4A-A510-9266A5B2D23C}">
      <dgm:prSet/>
      <dgm:spPr/>
      <dgm:t>
        <a:bodyPr/>
        <a:lstStyle/>
        <a:p>
          <a:endParaRPr lang="en-US" sz="2000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66DFC253-9E2C-4B42-B160-1D6E79C7F1E4}" type="pres">
      <dgm:prSet presAssocID="{7AD9EC90-516C-4CF9-B517-EF9D00F5F4DC}" presName="compNode" presStyleCnt="0"/>
      <dgm:spPr/>
    </dgm:pt>
    <dgm:pt modelId="{169DB1DE-8975-4B7C-A89F-FC7B4998F52E}" type="pres">
      <dgm:prSet presAssocID="{7AD9EC90-516C-4CF9-B517-EF9D00F5F4DC}" presName="iconBgRect" presStyleLbl="bgShp" presStyleIdx="0" presStyleCnt="2"/>
      <dgm:spPr>
        <a:solidFill>
          <a:srgbClr val="145DA0"/>
        </a:solidFill>
      </dgm:spPr>
    </dgm:pt>
    <dgm:pt modelId="{655F0632-DB01-49DD-8B6F-78DCB13603D0}" type="pres">
      <dgm:prSet presAssocID="{7AD9EC90-516C-4CF9-B517-EF9D00F5F4D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E934B198-7387-47B4-A555-20DF32466C18}" type="pres">
      <dgm:prSet presAssocID="{7AD9EC90-516C-4CF9-B517-EF9D00F5F4DC}" presName="spaceRect" presStyleCnt="0"/>
      <dgm:spPr/>
    </dgm:pt>
    <dgm:pt modelId="{3864EE20-7E93-4DAF-A879-CD35F462CBE1}" type="pres">
      <dgm:prSet presAssocID="{7AD9EC90-516C-4CF9-B517-EF9D00F5F4DC}" presName="textRect" presStyleLbl="revTx" presStyleIdx="0" presStyleCnt="2">
        <dgm:presLayoutVars>
          <dgm:chMax val="1"/>
          <dgm:chPref val="1"/>
        </dgm:presLayoutVars>
      </dgm:prSet>
      <dgm:spPr/>
    </dgm:pt>
    <dgm:pt modelId="{C5BC6815-A85E-456D-A3EB-14ED6019E750}" type="pres">
      <dgm:prSet presAssocID="{256F01AB-2157-464C-BEEA-04C794AAA74A}" presName="sibTrans" presStyleLbl="sibTrans2D1" presStyleIdx="0" presStyleCnt="0"/>
      <dgm:spPr/>
    </dgm:pt>
    <dgm:pt modelId="{A0B5CAE7-0E48-4700-B5E9-4291235EC94F}" type="pres">
      <dgm:prSet presAssocID="{592984C2-C67C-425B-809A-798789C2ECB4}" presName="compNode" presStyleCnt="0"/>
      <dgm:spPr/>
    </dgm:pt>
    <dgm:pt modelId="{3D92055B-8DD6-4C5A-B627-4F13D391ECFB}" type="pres">
      <dgm:prSet presAssocID="{592984C2-C67C-425B-809A-798789C2ECB4}" presName="iconBgRect" presStyleLbl="bgShp" presStyleIdx="1" presStyleCnt="2"/>
      <dgm:spPr>
        <a:solidFill>
          <a:srgbClr val="145DA0"/>
        </a:solidFill>
      </dgm:spPr>
    </dgm:pt>
    <dgm:pt modelId="{D878A94D-424B-4918-A8D4-55DAEE26343E}" type="pres">
      <dgm:prSet presAssocID="{592984C2-C67C-425B-809A-798789C2ECB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14CDDB15-F1A7-4A3D-9836-0C5D38DED709}" type="pres">
      <dgm:prSet presAssocID="{592984C2-C67C-425B-809A-798789C2ECB4}" presName="spaceRect" presStyleCnt="0"/>
      <dgm:spPr/>
    </dgm:pt>
    <dgm:pt modelId="{274BA52A-A66E-495B-B3A6-ECB99D0CE5E9}" type="pres">
      <dgm:prSet presAssocID="{592984C2-C67C-425B-809A-798789C2ECB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4F47704-03D2-480E-848C-A70B6E0CBDF3}" type="presOf" srcId="{7AD9EC90-516C-4CF9-B517-EF9D00F5F4DC}" destId="{3864EE20-7E93-4DAF-A879-CD35F462CBE1}" srcOrd="0" destOrd="0" presId="urn:microsoft.com/office/officeart/2018/2/layout/IconCircleList"/>
    <dgm:cxn modelId="{DE54E91B-8DD8-4D4A-A510-9266A5B2D23C}" srcId="{688EEA4E-C4B5-4A12-B5D8-EFB8862EA57B}" destId="{592984C2-C67C-425B-809A-798789C2ECB4}" srcOrd="1" destOrd="0" parTransId="{B0CF4A8B-E718-48DD-B224-E87081DB6CC6}" sibTransId="{86156A17-CC87-4965-B0FE-8891E7A6B451}"/>
    <dgm:cxn modelId="{25546229-C9CC-4B9E-A4F3-5A9E1B8B9BE4}" type="presOf" srcId="{592984C2-C67C-425B-809A-798789C2ECB4}" destId="{274BA52A-A66E-495B-B3A6-ECB99D0CE5E9}" srcOrd="0" destOrd="0" presId="urn:microsoft.com/office/officeart/2018/2/layout/IconCircleList"/>
    <dgm:cxn modelId="{1C469EA2-CBB8-446A-9220-2F1683DDD582}" srcId="{688EEA4E-C4B5-4A12-B5D8-EFB8862EA57B}" destId="{7AD9EC90-516C-4CF9-B517-EF9D00F5F4DC}" srcOrd="0" destOrd="0" parTransId="{A0834C85-5A16-4DFC-9FD1-F2D7AB98FCD0}" sibTransId="{256F01AB-2157-464C-BEEA-04C794AAA74A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5D55A4B1-F7E4-4E97-AF8F-DA1A5360ABC9}" type="presOf" srcId="{256F01AB-2157-464C-BEEA-04C794AAA74A}" destId="{C5BC6815-A85E-456D-A3EB-14ED6019E750}" srcOrd="0" destOrd="0" presId="urn:microsoft.com/office/officeart/2018/2/layout/IconCircleList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88C8DA96-954D-438B-8C3F-2FC9D21844B9}" type="presParOf" srcId="{A6383FA0-D98A-4298-8A83-B2FB4E3A9229}" destId="{66DFC253-9E2C-4B42-B160-1D6E79C7F1E4}" srcOrd="0" destOrd="0" presId="urn:microsoft.com/office/officeart/2018/2/layout/IconCircleList"/>
    <dgm:cxn modelId="{DD36A5C4-3998-4D10-968A-BA0D8D4C0323}" type="presParOf" srcId="{66DFC253-9E2C-4B42-B160-1D6E79C7F1E4}" destId="{169DB1DE-8975-4B7C-A89F-FC7B4998F52E}" srcOrd="0" destOrd="0" presId="urn:microsoft.com/office/officeart/2018/2/layout/IconCircleList"/>
    <dgm:cxn modelId="{B6BD085A-8D45-46E2-BDE2-64129C7471DC}" type="presParOf" srcId="{66DFC253-9E2C-4B42-B160-1D6E79C7F1E4}" destId="{655F0632-DB01-49DD-8B6F-78DCB13603D0}" srcOrd="1" destOrd="0" presId="urn:microsoft.com/office/officeart/2018/2/layout/IconCircleList"/>
    <dgm:cxn modelId="{28E2D2F6-F291-4511-ACCC-DE5600AD69F0}" type="presParOf" srcId="{66DFC253-9E2C-4B42-B160-1D6E79C7F1E4}" destId="{E934B198-7387-47B4-A555-20DF32466C18}" srcOrd="2" destOrd="0" presId="urn:microsoft.com/office/officeart/2018/2/layout/IconCircleList"/>
    <dgm:cxn modelId="{6B617F56-A6B4-4367-848E-71230631A620}" type="presParOf" srcId="{66DFC253-9E2C-4B42-B160-1D6E79C7F1E4}" destId="{3864EE20-7E93-4DAF-A879-CD35F462CBE1}" srcOrd="3" destOrd="0" presId="urn:microsoft.com/office/officeart/2018/2/layout/IconCircleList"/>
    <dgm:cxn modelId="{B1853441-21CF-443D-8579-40A0937011DB}" type="presParOf" srcId="{A6383FA0-D98A-4298-8A83-B2FB4E3A9229}" destId="{C5BC6815-A85E-456D-A3EB-14ED6019E750}" srcOrd="1" destOrd="0" presId="urn:microsoft.com/office/officeart/2018/2/layout/IconCircleList"/>
    <dgm:cxn modelId="{5B5E02ED-0B11-4173-966E-63FB4BE681B7}" type="presParOf" srcId="{A6383FA0-D98A-4298-8A83-B2FB4E3A9229}" destId="{A0B5CAE7-0E48-4700-B5E9-4291235EC94F}" srcOrd="2" destOrd="0" presId="urn:microsoft.com/office/officeart/2018/2/layout/IconCircleList"/>
    <dgm:cxn modelId="{860FCEB2-23CF-4DF4-AC46-23701C8419DD}" type="presParOf" srcId="{A0B5CAE7-0E48-4700-B5E9-4291235EC94F}" destId="{3D92055B-8DD6-4C5A-B627-4F13D391ECFB}" srcOrd="0" destOrd="0" presId="urn:microsoft.com/office/officeart/2018/2/layout/IconCircleList"/>
    <dgm:cxn modelId="{62C95883-EE9F-4FEF-A991-071B181409DF}" type="presParOf" srcId="{A0B5CAE7-0E48-4700-B5E9-4291235EC94F}" destId="{D878A94D-424B-4918-A8D4-55DAEE26343E}" srcOrd="1" destOrd="0" presId="urn:microsoft.com/office/officeart/2018/2/layout/IconCircleList"/>
    <dgm:cxn modelId="{A0B22BF3-D580-496B-BAA6-0BFAE8FB225D}" type="presParOf" srcId="{A0B5CAE7-0E48-4700-B5E9-4291235EC94F}" destId="{14CDDB15-F1A7-4A3D-9836-0C5D38DED709}" srcOrd="2" destOrd="0" presId="urn:microsoft.com/office/officeart/2018/2/layout/IconCircleList"/>
    <dgm:cxn modelId="{AF230897-F8B8-4223-BABE-BFD8B8961A0F}" type="presParOf" srcId="{A0B5CAE7-0E48-4700-B5E9-4291235EC94F}" destId="{274BA52A-A66E-495B-B3A6-ECB99D0CE5E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EEA4E-C4B5-4A12-B5D8-EFB8862EA57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AD9EC90-516C-4CF9-B517-EF9D00F5F4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Build it Right</a:t>
          </a:r>
          <a:r>
            <a:rPr lang="en-US" sz="2000" b="0" dirty="0"/>
            <a:t>: if it can’t be quantified, modify or eliminate it</a:t>
          </a:r>
          <a:endParaRPr lang="en-US" sz="2000" b="1" dirty="0"/>
        </a:p>
      </dgm:t>
    </dgm:pt>
    <dgm:pt modelId="{A0834C85-5A16-4DFC-9FD1-F2D7AB98FCD0}" type="parTrans" cxnId="{1C469EA2-CBB8-446A-9220-2F1683DDD582}">
      <dgm:prSet/>
      <dgm:spPr/>
      <dgm:t>
        <a:bodyPr/>
        <a:lstStyle/>
        <a:p>
          <a:endParaRPr lang="en-US"/>
        </a:p>
      </dgm:t>
    </dgm:pt>
    <dgm:pt modelId="{256F01AB-2157-464C-BEEA-04C794AAA74A}" type="sibTrans" cxnId="{1C469EA2-CBB8-446A-9220-2F1683DDD58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11BB737-DA83-429E-9AF8-762C900390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Reduce Bias</a:t>
          </a:r>
          <a:r>
            <a:rPr lang="en-US" sz="2000" b="0" dirty="0"/>
            <a:t>: use systemic observations not individual perceptions</a:t>
          </a:r>
          <a:endParaRPr lang="en-US" sz="2000" b="1" dirty="0"/>
        </a:p>
      </dgm:t>
    </dgm:pt>
    <dgm:pt modelId="{D71D8DCC-EDE0-47C7-91AD-725F7C0180FB}" type="parTrans" cxnId="{0AC5A0AA-0196-4104-B787-84A639F36C03}">
      <dgm:prSet/>
      <dgm:spPr/>
      <dgm:t>
        <a:bodyPr/>
        <a:lstStyle/>
        <a:p>
          <a:endParaRPr lang="en-US"/>
        </a:p>
      </dgm:t>
    </dgm:pt>
    <dgm:pt modelId="{EA09B4FB-096D-4D1C-AC7B-F3F4026B6259}" type="sibTrans" cxnId="{0AC5A0AA-0196-4104-B787-84A639F36C0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3393E8-D489-4CD5-82F1-359906436E7D}" type="pres">
      <dgm:prSet presAssocID="{688EEA4E-C4B5-4A12-B5D8-EFB8862EA57B}" presName="root" presStyleCnt="0">
        <dgm:presLayoutVars>
          <dgm:dir/>
          <dgm:resizeHandles val="exact"/>
        </dgm:presLayoutVars>
      </dgm:prSet>
      <dgm:spPr/>
    </dgm:pt>
    <dgm:pt modelId="{A6383FA0-D98A-4298-8A83-B2FB4E3A9229}" type="pres">
      <dgm:prSet presAssocID="{688EEA4E-C4B5-4A12-B5D8-EFB8862EA57B}" presName="container" presStyleCnt="0">
        <dgm:presLayoutVars>
          <dgm:dir/>
          <dgm:resizeHandles val="exact"/>
        </dgm:presLayoutVars>
      </dgm:prSet>
      <dgm:spPr/>
    </dgm:pt>
    <dgm:pt modelId="{4CF230F8-322C-4D3C-970A-F1BC2680790A}" type="pres">
      <dgm:prSet presAssocID="{D11BB737-DA83-429E-9AF8-762C90039098}" presName="compNode" presStyleCnt="0"/>
      <dgm:spPr/>
    </dgm:pt>
    <dgm:pt modelId="{1EDA88B5-9601-4B9B-AB5C-EC3F73AEC45F}" type="pres">
      <dgm:prSet presAssocID="{D11BB737-DA83-429E-9AF8-762C90039098}" presName="iconBgRect" presStyleLbl="bgShp" presStyleIdx="0" presStyleCnt="2"/>
      <dgm:spPr>
        <a:solidFill>
          <a:srgbClr val="145DA0"/>
        </a:solidFill>
      </dgm:spPr>
    </dgm:pt>
    <dgm:pt modelId="{5151F7DB-551F-4C3F-B470-3C22AB542D23}" type="pres">
      <dgm:prSet presAssocID="{D11BB737-DA83-429E-9AF8-762C9003909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F684D77C-F681-4C45-81D4-F20845CD6401}" type="pres">
      <dgm:prSet presAssocID="{D11BB737-DA83-429E-9AF8-762C90039098}" presName="spaceRect" presStyleCnt="0"/>
      <dgm:spPr/>
    </dgm:pt>
    <dgm:pt modelId="{E1E51EAA-EAFF-417D-9869-69C851D126D5}" type="pres">
      <dgm:prSet presAssocID="{D11BB737-DA83-429E-9AF8-762C90039098}" presName="textRect" presStyleLbl="revTx" presStyleIdx="0" presStyleCnt="2">
        <dgm:presLayoutVars>
          <dgm:chMax val="1"/>
          <dgm:chPref val="1"/>
        </dgm:presLayoutVars>
      </dgm:prSet>
      <dgm:spPr/>
    </dgm:pt>
    <dgm:pt modelId="{A5D2EE38-D539-43E5-B82B-92F09AE449D2}" type="pres">
      <dgm:prSet presAssocID="{EA09B4FB-096D-4D1C-AC7B-F3F4026B6259}" presName="sibTrans" presStyleLbl="sibTrans2D1" presStyleIdx="0" presStyleCnt="0"/>
      <dgm:spPr/>
    </dgm:pt>
    <dgm:pt modelId="{66DFC253-9E2C-4B42-B160-1D6E79C7F1E4}" type="pres">
      <dgm:prSet presAssocID="{7AD9EC90-516C-4CF9-B517-EF9D00F5F4DC}" presName="compNode" presStyleCnt="0"/>
      <dgm:spPr/>
    </dgm:pt>
    <dgm:pt modelId="{169DB1DE-8975-4B7C-A89F-FC7B4998F52E}" type="pres">
      <dgm:prSet presAssocID="{7AD9EC90-516C-4CF9-B517-EF9D00F5F4DC}" presName="iconBgRect" presStyleLbl="bgShp" presStyleIdx="1" presStyleCnt="2"/>
      <dgm:spPr>
        <a:solidFill>
          <a:srgbClr val="145DA0"/>
        </a:solidFill>
      </dgm:spPr>
    </dgm:pt>
    <dgm:pt modelId="{655F0632-DB01-49DD-8B6F-78DCB13603D0}" type="pres">
      <dgm:prSet presAssocID="{7AD9EC90-516C-4CF9-B517-EF9D00F5F4D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 with solid fill"/>
        </a:ext>
      </dgm:extLst>
    </dgm:pt>
    <dgm:pt modelId="{E934B198-7387-47B4-A555-20DF32466C18}" type="pres">
      <dgm:prSet presAssocID="{7AD9EC90-516C-4CF9-B517-EF9D00F5F4DC}" presName="spaceRect" presStyleCnt="0"/>
      <dgm:spPr/>
    </dgm:pt>
    <dgm:pt modelId="{3864EE20-7E93-4DAF-A879-CD35F462CBE1}" type="pres">
      <dgm:prSet presAssocID="{7AD9EC90-516C-4CF9-B517-EF9D00F5F4D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4F47704-03D2-480E-848C-A70B6E0CBDF3}" type="presOf" srcId="{7AD9EC90-516C-4CF9-B517-EF9D00F5F4DC}" destId="{3864EE20-7E93-4DAF-A879-CD35F462CBE1}" srcOrd="0" destOrd="0" presId="urn:microsoft.com/office/officeart/2018/2/layout/IconCircleList"/>
    <dgm:cxn modelId="{EE56402C-02B8-4A6B-895D-BAECDC345E17}" type="presOf" srcId="{D11BB737-DA83-429E-9AF8-762C90039098}" destId="{E1E51EAA-EAFF-417D-9869-69C851D126D5}" srcOrd="0" destOrd="0" presId="urn:microsoft.com/office/officeart/2018/2/layout/IconCircleList"/>
    <dgm:cxn modelId="{06621D99-F33C-4F73-9BC5-8756173798F8}" type="presOf" srcId="{EA09B4FB-096D-4D1C-AC7B-F3F4026B6259}" destId="{A5D2EE38-D539-43E5-B82B-92F09AE449D2}" srcOrd="0" destOrd="0" presId="urn:microsoft.com/office/officeart/2018/2/layout/IconCircleList"/>
    <dgm:cxn modelId="{1C469EA2-CBB8-446A-9220-2F1683DDD582}" srcId="{688EEA4E-C4B5-4A12-B5D8-EFB8862EA57B}" destId="{7AD9EC90-516C-4CF9-B517-EF9D00F5F4DC}" srcOrd="1" destOrd="0" parTransId="{A0834C85-5A16-4DFC-9FD1-F2D7AB98FCD0}" sibTransId="{256F01AB-2157-464C-BEEA-04C794AAA74A}"/>
    <dgm:cxn modelId="{4294BFA9-589C-4D64-A8DF-9D6A174BFE4C}" type="presOf" srcId="{688EEA4E-C4B5-4A12-B5D8-EFB8862EA57B}" destId="{5A3393E8-D489-4CD5-82F1-359906436E7D}" srcOrd="0" destOrd="0" presId="urn:microsoft.com/office/officeart/2018/2/layout/IconCircleList"/>
    <dgm:cxn modelId="{0AC5A0AA-0196-4104-B787-84A639F36C03}" srcId="{688EEA4E-C4B5-4A12-B5D8-EFB8862EA57B}" destId="{D11BB737-DA83-429E-9AF8-762C90039098}" srcOrd="0" destOrd="0" parTransId="{D71D8DCC-EDE0-47C7-91AD-725F7C0180FB}" sibTransId="{EA09B4FB-096D-4D1C-AC7B-F3F4026B6259}"/>
    <dgm:cxn modelId="{FF01AB2A-96AC-4C6B-A7B3-CABFC43F1B2B}" type="presParOf" srcId="{5A3393E8-D489-4CD5-82F1-359906436E7D}" destId="{A6383FA0-D98A-4298-8A83-B2FB4E3A9229}" srcOrd="0" destOrd="0" presId="urn:microsoft.com/office/officeart/2018/2/layout/IconCircleList"/>
    <dgm:cxn modelId="{168F0B64-A4F2-44E9-B027-4DDE3965AFAD}" type="presParOf" srcId="{A6383FA0-D98A-4298-8A83-B2FB4E3A9229}" destId="{4CF230F8-322C-4D3C-970A-F1BC2680790A}" srcOrd="0" destOrd="0" presId="urn:microsoft.com/office/officeart/2018/2/layout/IconCircleList"/>
    <dgm:cxn modelId="{2278FC0A-7287-4267-9A66-67F22E464BE6}" type="presParOf" srcId="{4CF230F8-322C-4D3C-970A-F1BC2680790A}" destId="{1EDA88B5-9601-4B9B-AB5C-EC3F73AEC45F}" srcOrd="0" destOrd="0" presId="urn:microsoft.com/office/officeart/2018/2/layout/IconCircleList"/>
    <dgm:cxn modelId="{80195A70-79A5-4B98-B9C9-E710A6F9CF13}" type="presParOf" srcId="{4CF230F8-322C-4D3C-970A-F1BC2680790A}" destId="{5151F7DB-551F-4C3F-B470-3C22AB542D23}" srcOrd="1" destOrd="0" presId="urn:microsoft.com/office/officeart/2018/2/layout/IconCircleList"/>
    <dgm:cxn modelId="{4464C58D-DA59-4B76-8715-8FD6AE8BE974}" type="presParOf" srcId="{4CF230F8-322C-4D3C-970A-F1BC2680790A}" destId="{F684D77C-F681-4C45-81D4-F20845CD6401}" srcOrd="2" destOrd="0" presId="urn:microsoft.com/office/officeart/2018/2/layout/IconCircleList"/>
    <dgm:cxn modelId="{7925FA32-9EA6-4654-8B55-B6318CB378C3}" type="presParOf" srcId="{4CF230F8-322C-4D3C-970A-F1BC2680790A}" destId="{E1E51EAA-EAFF-417D-9869-69C851D126D5}" srcOrd="3" destOrd="0" presId="urn:microsoft.com/office/officeart/2018/2/layout/IconCircleList"/>
    <dgm:cxn modelId="{F2474F0F-C171-4E2F-AB9F-E2197518A9B1}" type="presParOf" srcId="{A6383FA0-D98A-4298-8A83-B2FB4E3A9229}" destId="{A5D2EE38-D539-43E5-B82B-92F09AE449D2}" srcOrd="1" destOrd="0" presId="urn:microsoft.com/office/officeart/2018/2/layout/IconCircleList"/>
    <dgm:cxn modelId="{88C8DA96-954D-438B-8C3F-2FC9D21844B9}" type="presParOf" srcId="{A6383FA0-D98A-4298-8A83-B2FB4E3A9229}" destId="{66DFC253-9E2C-4B42-B160-1D6E79C7F1E4}" srcOrd="2" destOrd="0" presId="urn:microsoft.com/office/officeart/2018/2/layout/IconCircleList"/>
    <dgm:cxn modelId="{DD36A5C4-3998-4D10-968A-BA0D8D4C0323}" type="presParOf" srcId="{66DFC253-9E2C-4B42-B160-1D6E79C7F1E4}" destId="{169DB1DE-8975-4B7C-A89F-FC7B4998F52E}" srcOrd="0" destOrd="0" presId="urn:microsoft.com/office/officeart/2018/2/layout/IconCircleList"/>
    <dgm:cxn modelId="{B6BD085A-8D45-46E2-BDE2-64129C7471DC}" type="presParOf" srcId="{66DFC253-9E2C-4B42-B160-1D6E79C7F1E4}" destId="{655F0632-DB01-49DD-8B6F-78DCB13603D0}" srcOrd="1" destOrd="0" presId="urn:microsoft.com/office/officeart/2018/2/layout/IconCircleList"/>
    <dgm:cxn modelId="{28E2D2F6-F291-4511-ACCC-DE5600AD69F0}" type="presParOf" srcId="{66DFC253-9E2C-4B42-B160-1D6E79C7F1E4}" destId="{E934B198-7387-47B4-A555-20DF32466C18}" srcOrd="2" destOrd="0" presId="urn:microsoft.com/office/officeart/2018/2/layout/IconCircleList"/>
    <dgm:cxn modelId="{6B617F56-A6B4-4367-848E-71230631A620}" type="presParOf" srcId="{66DFC253-9E2C-4B42-B160-1D6E79C7F1E4}" destId="{3864EE20-7E93-4DAF-A879-CD35F462CBE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0CAD9-DFFF-4BA0-A2E8-6865AA8AEFDF}">
      <dsp:nvSpPr>
        <dsp:cNvPr id="0" name=""/>
        <dsp:cNvSpPr/>
      </dsp:nvSpPr>
      <dsp:spPr>
        <a:xfrm>
          <a:off x="0" y="0"/>
          <a:ext cx="3286125" cy="4352544"/>
        </a:xfrm>
        <a:prstGeom prst="rect">
          <a:avLst/>
        </a:prstGeom>
        <a:noFill/>
        <a:ln w="12700" cap="flat" cmpd="sng" algn="ctr">
          <a:solidFill>
            <a:srgbClr val="145D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Application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Determine which subrecipients to fund</a:t>
          </a:r>
        </a:p>
      </dsp:txBody>
      <dsp:txXfrm>
        <a:off x="0" y="1653966"/>
        <a:ext cx="3286125" cy="2611526"/>
      </dsp:txXfrm>
    </dsp:sp>
    <dsp:sp modelId="{8058FB06-4ECA-4923-B83B-70FBFDDED4F2}">
      <dsp:nvSpPr>
        <dsp:cNvPr id="0" name=""/>
        <dsp:cNvSpPr/>
      </dsp:nvSpPr>
      <dsp:spPr>
        <a:xfrm>
          <a:off x="990180" y="435254"/>
          <a:ext cx="1305763" cy="1305763"/>
        </a:xfrm>
        <a:prstGeom prst="ellipse">
          <a:avLst/>
        </a:prstGeom>
        <a:solidFill>
          <a:srgbClr val="145DA0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802" tIns="12700" rIns="10180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405" y="626479"/>
        <a:ext cx="923313" cy="923313"/>
      </dsp:txXfrm>
    </dsp:sp>
    <dsp:sp modelId="{78533E86-5487-4806-BCF1-B4B3B29748A7}">
      <dsp:nvSpPr>
        <dsp:cNvPr id="0" name=""/>
        <dsp:cNvSpPr/>
      </dsp:nvSpPr>
      <dsp:spPr>
        <a:xfrm>
          <a:off x="0" y="4352472"/>
          <a:ext cx="3286125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46F06-2ADA-49E3-9D0A-122B05A44CC6}">
      <dsp:nvSpPr>
        <dsp:cNvPr id="0" name=""/>
        <dsp:cNvSpPr/>
      </dsp:nvSpPr>
      <dsp:spPr>
        <a:xfrm>
          <a:off x="3614737" y="0"/>
          <a:ext cx="3286125" cy="4352544"/>
        </a:xfrm>
        <a:prstGeom prst="rect">
          <a:avLst/>
        </a:prstGeom>
        <a:noFill/>
        <a:ln w="12700" cap="flat" cmpd="sng" algn="ctr">
          <a:solidFill>
            <a:srgbClr val="145D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Administration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Determine which subrecipients need extra technical assistance</a:t>
          </a:r>
        </a:p>
      </dsp:txBody>
      <dsp:txXfrm>
        <a:off x="3614737" y="1653966"/>
        <a:ext cx="3286125" cy="2611526"/>
      </dsp:txXfrm>
    </dsp:sp>
    <dsp:sp modelId="{6B3C9328-5944-4F1D-ACA9-3B93FBDC399A}">
      <dsp:nvSpPr>
        <dsp:cNvPr id="0" name=""/>
        <dsp:cNvSpPr/>
      </dsp:nvSpPr>
      <dsp:spPr>
        <a:xfrm>
          <a:off x="4604918" y="435254"/>
          <a:ext cx="1305763" cy="1305763"/>
        </a:xfrm>
        <a:prstGeom prst="ellipse">
          <a:avLst/>
        </a:prstGeom>
        <a:solidFill>
          <a:srgbClr val="145DA0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802" tIns="12700" rIns="10180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143" y="626479"/>
        <a:ext cx="923313" cy="923313"/>
      </dsp:txXfrm>
    </dsp:sp>
    <dsp:sp modelId="{2B15E589-DC72-4FD4-815C-F0B836D2496A}">
      <dsp:nvSpPr>
        <dsp:cNvPr id="0" name=""/>
        <dsp:cNvSpPr/>
      </dsp:nvSpPr>
      <dsp:spPr>
        <a:xfrm>
          <a:off x="3614737" y="4352472"/>
          <a:ext cx="3286125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7B81F-4F93-45C4-8502-A8590AC367D3}">
      <dsp:nvSpPr>
        <dsp:cNvPr id="0" name=""/>
        <dsp:cNvSpPr/>
      </dsp:nvSpPr>
      <dsp:spPr>
        <a:xfrm>
          <a:off x="7229475" y="0"/>
          <a:ext cx="3286125" cy="4352544"/>
        </a:xfrm>
        <a:prstGeom prst="rect">
          <a:avLst/>
        </a:prstGeom>
        <a:noFill/>
        <a:ln w="12700" cap="flat" cmpd="sng" algn="ctr">
          <a:solidFill>
            <a:srgbClr val="145DA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Monitoring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Determine which subrecipients need to be monitored</a:t>
          </a:r>
        </a:p>
      </dsp:txBody>
      <dsp:txXfrm>
        <a:off x="7229475" y="1653966"/>
        <a:ext cx="3286125" cy="2611526"/>
      </dsp:txXfrm>
    </dsp:sp>
    <dsp:sp modelId="{CBFCD604-F7F6-47EC-B395-DB1EC10E7142}">
      <dsp:nvSpPr>
        <dsp:cNvPr id="0" name=""/>
        <dsp:cNvSpPr/>
      </dsp:nvSpPr>
      <dsp:spPr>
        <a:xfrm>
          <a:off x="8219655" y="435254"/>
          <a:ext cx="1305763" cy="1305763"/>
        </a:xfrm>
        <a:prstGeom prst="ellipse">
          <a:avLst/>
        </a:prstGeom>
        <a:solidFill>
          <a:srgbClr val="145DA0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802" tIns="12700" rIns="10180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10880" y="626479"/>
        <a:ext cx="923313" cy="923313"/>
      </dsp:txXfrm>
    </dsp:sp>
    <dsp:sp modelId="{71D6C3E8-A5DE-4E12-89DA-581C5C182DAF}">
      <dsp:nvSpPr>
        <dsp:cNvPr id="0" name=""/>
        <dsp:cNvSpPr/>
      </dsp:nvSpPr>
      <dsp:spPr>
        <a:xfrm>
          <a:off x="7229475" y="4352472"/>
          <a:ext cx="3286125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A88B5-9601-4B9B-AB5C-EC3F73AEC45F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1F7DB-551F-4C3F-B470-3C22AB542D23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51EAA-EAFF-417D-9869-69C851D126D5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b="0" kern="1200" dirty="0"/>
            <a:t>: remember merit/value are not the same things as potential risk</a:t>
          </a:r>
          <a:endParaRPr lang="en-US" sz="2000" b="1" kern="1200" dirty="0"/>
        </a:p>
      </dsp:txBody>
      <dsp:txXfrm>
        <a:off x="1834517" y="1507711"/>
        <a:ext cx="3148942" cy="1335915"/>
      </dsp:txXfrm>
    </dsp:sp>
    <dsp:sp modelId="{169DB1DE-8975-4B7C-A89F-FC7B4998F52E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0632-DB01-49DD-8B6F-78DCB13603D0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EE20-7E93-4DAF-A879-CD35F462CBE1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Don’t be Inflexible</a:t>
          </a:r>
          <a:r>
            <a:rPr lang="en-US" sz="2000" b="0" kern="1200" dirty="0"/>
            <a:t>: base selection on a process, not a rigid cutoff</a:t>
          </a:r>
          <a:endParaRPr lang="en-US" sz="2000" b="1" kern="1200" dirty="0"/>
        </a:p>
      </dsp:txBody>
      <dsp:txXfrm>
        <a:off x="7154322" y="1507711"/>
        <a:ext cx="3148942" cy="13359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Simple Solution</a:t>
          </a:r>
          <a:r>
            <a:rPr lang="en-US" sz="2000" kern="1200" dirty="0"/>
            <a:t>: translate the results into something accessible</a:t>
          </a:r>
        </a:p>
      </dsp:txBody>
      <dsp:txXfrm>
        <a:off x="1834517" y="1507711"/>
        <a:ext cx="3148942" cy="1335915"/>
      </dsp:txXfrm>
    </dsp:sp>
    <dsp:sp modelId="{830C4CD4-79D6-4F6C-B40D-1A117619AD4D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EEB9-7F2F-4498-8E3C-7D4B1959F4C7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D71CB-12F0-4A94-AFAA-892847A86393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Simple Solution</a:t>
          </a:r>
          <a:r>
            <a:rPr lang="en-US" sz="2000" kern="1200" dirty="0"/>
            <a:t>: frame the results as potential risk; not merit/value</a:t>
          </a:r>
        </a:p>
      </dsp:txBody>
      <dsp:txXfrm>
        <a:off x="7154322" y="1507711"/>
        <a:ext cx="3148942" cy="13359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A88B5-9601-4B9B-AB5C-EC3F73AEC45F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1F7DB-551F-4C3F-B470-3C22AB542D23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51EAA-EAFF-417D-9869-69C851D126D5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b="0" kern="1200" dirty="0"/>
            <a:t>: use systemic observations not individual perceptions</a:t>
          </a:r>
          <a:endParaRPr lang="en-US" sz="2000" b="1" kern="1200" dirty="0"/>
        </a:p>
      </dsp:txBody>
      <dsp:txXfrm>
        <a:off x="1834517" y="1507711"/>
        <a:ext cx="3148942" cy="1335915"/>
      </dsp:txXfrm>
    </dsp:sp>
    <dsp:sp modelId="{169DB1DE-8975-4B7C-A89F-FC7B4998F52E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0632-DB01-49DD-8B6F-78DCB13603D0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EE20-7E93-4DAF-A879-CD35F462CBE1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 it Right</a:t>
          </a:r>
          <a:r>
            <a:rPr lang="en-US" sz="2000" b="0" kern="1200" dirty="0"/>
            <a:t>: set aside time for regular review</a:t>
          </a:r>
          <a:endParaRPr lang="en-US" sz="2000" b="1" kern="1200" dirty="0"/>
        </a:p>
      </dsp:txBody>
      <dsp:txXfrm>
        <a:off x="7154322" y="1507711"/>
        <a:ext cx="3148942" cy="13359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Define, Define, Define</a:t>
          </a:r>
          <a:endParaRPr lang="en-US" sz="2300" kern="1200" dirty="0"/>
        </a:p>
      </dsp:txBody>
      <dsp:txXfrm>
        <a:off x="1172126" y="90072"/>
        <a:ext cx="2114937" cy="897246"/>
      </dsp:txXfrm>
    </dsp:sp>
    <dsp:sp modelId="{E4B8D7F4-7559-4E15-A23D-712BF3A7DCBF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83CB4-9FAA-4236-83EA-3BA5AA5C2C52}">
      <dsp:nvSpPr>
        <dsp:cNvPr id="0" name=""/>
        <dsp:cNvSpPr/>
      </dsp:nvSpPr>
      <dsp:spPr>
        <a:xfrm>
          <a:off x="3843996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84CB-B0BE-4C27-81A4-10701842499F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Select a Scale</a:t>
          </a:r>
        </a:p>
      </dsp:txBody>
      <dsp:txXfrm>
        <a:off x="4745088" y="90072"/>
        <a:ext cx="2114937" cy="897246"/>
      </dsp:txXfrm>
    </dsp:sp>
    <dsp:sp modelId="{89394CA4-2426-4936-B6B7-A322306155E2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5A2A-8FE5-4A87-86E9-C634F66B1E55}">
      <dsp:nvSpPr>
        <dsp:cNvPr id="0" name=""/>
        <dsp:cNvSpPr/>
      </dsp:nvSpPr>
      <dsp:spPr>
        <a:xfrm>
          <a:off x="7416958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2A832-82B8-42F3-B9B0-5A59B5EFA20D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Wait to Weight</a:t>
          </a:r>
          <a:endParaRPr lang="en-US" sz="2300" kern="1200" dirty="0"/>
        </a:p>
      </dsp:txBody>
      <dsp:txXfrm>
        <a:off x="8318049" y="90072"/>
        <a:ext cx="2114937" cy="897246"/>
      </dsp:txXfrm>
    </dsp:sp>
    <dsp:sp modelId="{AFC7971C-27DA-49C6-A64A-63BBBD3807D6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A43AE-F437-49B2-A7B5-B99489F3D4F4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5E0AE-6548-45AA-9B56-720AAB4938BB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Build a Rubric</a:t>
          </a:r>
          <a:endParaRPr lang="en-US" sz="2300" kern="1200" dirty="0"/>
        </a:p>
      </dsp:txBody>
      <dsp:txXfrm>
        <a:off x="1172126" y="1727045"/>
        <a:ext cx="2114937" cy="897246"/>
      </dsp:txXfrm>
    </dsp:sp>
    <dsp:sp modelId="{F7ED406E-37CD-4526-9BDF-51C34F1BDDF8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02D68-1253-4544-9253-27677852A12B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23E66-FD83-4361-9142-1DD4839D798B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Risk Tieback</a:t>
          </a:r>
        </a:p>
      </dsp:txBody>
      <dsp:txXfrm>
        <a:off x="4745088" y="1727045"/>
        <a:ext cx="2114937" cy="897246"/>
      </dsp:txXfrm>
    </dsp:sp>
    <dsp:sp modelId="{EA957CBE-F7B6-4F2E-B76A-FE0A9FABFEBE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A636E-F7E2-4792-B9D6-FE419414EA62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7232B-D44C-42CD-AF6B-3943F3FEF5A8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Get Data</a:t>
          </a:r>
          <a:endParaRPr lang="en-US" sz="2300" kern="1200" dirty="0"/>
        </a:p>
      </dsp:txBody>
      <dsp:txXfrm>
        <a:off x="8318049" y="1727045"/>
        <a:ext cx="2114937" cy="897246"/>
      </dsp:txXfrm>
    </dsp:sp>
    <dsp:sp modelId="{51E76E8D-2D19-4993-951F-4A8037263EAF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B7A42-CEC3-4360-A3A3-9563DC0ED91B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8CB13-5DB4-4262-8FAE-968AFB90F594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Rank Results</a:t>
          </a:r>
          <a:endParaRPr lang="en-US" sz="2300" kern="1200" dirty="0"/>
        </a:p>
      </dsp:txBody>
      <dsp:txXfrm>
        <a:off x="1172126" y="3364019"/>
        <a:ext cx="2114937" cy="897246"/>
      </dsp:txXfrm>
    </dsp:sp>
    <dsp:sp modelId="{174A95C7-6274-486B-A3F4-14332981A338}">
      <dsp:nvSpPr>
        <dsp:cNvPr id="0" name=""/>
        <dsp:cNvSpPr/>
      </dsp:nvSpPr>
      <dsp:spPr>
        <a:xfrm>
          <a:off x="3655575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0CAE8-08AC-45E2-BD86-687380575532}">
      <dsp:nvSpPr>
        <dsp:cNvPr id="0" name=""/>
        <dsp:cNvSpPr/>
      </dsp:nvSpPr>
      <dsp:spPr>
        <a:xfrm>
          <a:off x="3843996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1D163-D6B9-4079-AE97-F764A79C5F48}">
      <dsp:nvSpPr>
        <dsp:cNvPr id="0" name=""/>
        <dsp:cNvSpPr/>
      </dsp:nvSpPr>
      <dsp:spPr>
        <a:xfrm>
          <a:off x="4745088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Break it Down</a:t>
          </a:r>
          <a:endParaRPr lang="en-US" sz="2300" kern="1200" dirty="0"/>
        </a:p>
      </dsp:txBody>
      <dsp:txXfrm>
        <a:off x="4745088" y="3364019"/>
        <a:ext cx="2114937" cy="897246"/>
      </dsp:txXfrm>
    </dsp:sp>
    <dsp:sp modelId="{890222BA-4B7E-41FF-89C0-A75DA47C8A45}">
      <dsp:nvSpPr>
        <dsp:cNvPr id="0" name=""/>
        <dsp:cNvSpPr/>
      </dsp:nvSpPr>
      <dsp:spPr>
        <a:xfrm>
          <a:off x="7228536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C5EC4-EF48-42B7-8E46-57CDD71AF0B4}">
      <dsp:nvSpPr>
        <dsp:cNvPr id="0" name=""/>
        <dsp:cNvSpPr/>
      </dsp:nvSpPr>
      <dsp:spPr>
        <a:xfrm>
          <a:off x="7416958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597A7-1253-42FF-A472-85CD25355BC9}">
      <dsp:nvSpPr>
        <dsp:cNvPr id="0" name=""/>
        <dsp:cNvSpPr/>
      </dsp:nvSpPr>
      <dsp:spPr>
        <a:xfrm>
          <a:off x="8318049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Refine, Refine, Refine</a:t>
          </a:r>
          <a:endParaRPr lang="en-US" sz="2300" kern="1200" dirty="0"/>
        </a:p>
      </dsp:txBody>
      <dsp:txXfrm>
        <a:off x="8318049" y="3364019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1) Humans have bias</a:t>
          </a:r>
        </a:p>
      </dsp:txBody>
      <dsp:txXfrm>
        <a:off x="1172126" y="908559"/>
        <a:ext cx="2114937" cy="897246"/>
      </dsp:txXfrm>
    </dsp:sp>
    <dsp:sp modelId="{830C4CD4-79D6-4F6C-B40D-1A117619AD4D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EEB9-7F2F-4498-8E3C-7D4B1959F4C7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D71CB-12F0-4A94-AFAA-892847A86393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2) Risk is a nebulous concept</a:t>
          </a:r>
          <a:endParaRPr lang="en-US" sz="2000" kern="1200" dirty="0"/>
        </a:p>
      </dsp:txBody>
      <dsp:txXfrm>
        <a:off x="4745088" y="908559"/>
        <a:ext cx="2114937" cy="897246"/>
      </dsp:txXfrm>
    </dsp:sp>
    <dsp:sp modelId="{3D92055B-8DD6-4C5A-B627-4F13D391ECFB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8A94D-424B-4918-A8D4-55DAEE26343E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BA52A-A66E-495B-B3A6-ECB99D0CE5E9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3) Measures are only as good as they are built</a:t>
          </a:r>
        </a:p>
      </dsp:txBody>
      <dsp:txXfrm>
        <a:off x="8318049" y="908559"/>
        <a:ext cx="2114937" cy="897246"/>
      </dsp:txXfrm>
    </dsp:sp>
    <dsp:sp modelId="{5640C688-1C2A-40FB-8CA3-A0283B53A919}">
      <dsp:nvSpPr>
        <dsp:cNvPr id="0" name=""/>
        <dsp:cNvSpPr/>
      </dsp:nvSpPr>
      <dsp:spPr>
        <a:xfrm>
          <a:off x="1861170" y="2545532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2693E-211A-4885-83A4-EA665AA78672}">
      <dsp:nvSpPr>
        <dsp:cNvPr id="0" name=""/>
        <dsp:cNvSpPr/>
      </dsp:nvSpPr>
      <dsp:spPr>
        <a:xfrm>
          <a:off x="204959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2AD83-4A13-4282-B9EF-FCFF52211B10}">
      <dsp:nvSpPr>
        <dsp:cNvPr id="0" name=""/>
        <dsp:cNvSpPr/>
      </dsp:nvSpPr>
      <dsp:spPr>
        <a:xfrm>
          <a:off x="2950682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4) Assessments are often technical</a:t>
          </a:r>
        </a:p>
      </dsp:txBody>
      <dsp:txXfrm>
        <a:off x="2950682" y="2545532"/>
        <a:ext cx="2114937" cy="897246"/>
      </dsp:txXfrm>
    </dsp:sp>
    <dsp:sp modelId="{DBF78E52-F555-4AB0-BA29-5D4BD724D2F0}">
      <dsp:nvSpPr>
        <dsp:cNvPr id="0" name=""/>
        <dsp:cNvSpPr/>
      </dsp:nvSpPr>
      <dsp:spPr>
        <a:xfrm>
          <a:off x="5434131" y="2545532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783EA-EDEC-4C03-AAF2-6407DAAFBEEB}">
      <dsp:nvSpPr>
        <dsp:cNvPr id="0" name=""/>
        <dsp:cNvSpPr/>
      </dsp:nvSpPr>
      <dsp:spPr>
        <a:xfrm>
          <a:off x="562255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EF41-5CE8-4A61-9B4F-6646ADC5FFFD}">
      <dsp:nvSpPr>
        <dsp:cNvPr id="0" name=""/>
        <dsp:cNvSpPr/>
      </dsp:nvSpPr>
      <dsp:spPr>
        <a:xfrm>
          <a:off x="6523644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5) Assessments can be inflexible</a:t>
          </a:r>
        </a:p>
      </dsp:txBody>
      <dsp:txXfrm>
        <a:off x="6523644" y="2545532"/>
        <a:ext cx="2114937" cy="89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Define, Define, Define</a:t>
          </a:r>
          <a:endParaRPr lang="en-US" sz="2300" kern="1200" dirty="0"/>
        </a:p>
      </dsp:txBody>
      <dsp:txXfrm>
        <a:off x="1172126" y="90072"/>
        <a:ext cx="2114937" cy="897246"/>
      </dsp:txXfrm>
    </dsp:sp>
    <dsp:sp modelId="{E4B8D7F4-7559-4E15-A23D-712BF3A7DCBF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83CB4-9FAA-4236-83EA-3BA5AA5C2C52}">
      <dsp:nvSpPr>
        <dsp:cNvPr id="0" name=""/>
        <dsp:cNvSpPr/>
      </dsp:nvSpPr>
      <dsp:spPr>
        <a:xfrm>
          <a:off x="3843996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84CB-B0BE-4C27-81A4-10701842499F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Select a Scale</a:t>
          </a:r>
        </a:p>
      </dsp:txBody>
      <dsp:txXfrm>
        <a:off x="4745088" y="90072"/>
        <a:ext cx="2114937" cy="897246"/>
      </dsp:txXfrm>
    </dsp:sp>
    <dsp:sp modelId="{89394CA4-2426-4936-B6B7-A322306155E2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rgbClr val="59981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D5A2A-8FE5-4A87-86E9-C634F66B1E55}">
      <dsp:nvSpPr>
        <dsp:cNvPr id="0" name=""/>
        <dsp:cNvSpPr/>
      </dsp:nvSpPr>
      <dsp:spPr>
        <a:xfrm>
          <a:off x="7416958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2A832-82B8-42F3-B9B0-5A59B5EFA20D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Wait to Weight</a:t>
          </a:r>
          <a:endParaRPr lang="en-US" sz="2300" kern="1200" dirty="0"/>
        </a:p>
      </dsp:txBody>
      <dsp:txXfrm>
        <a:off x="8318049" y="90072"/>
        <a:ext cx="2114937" cy="897246"/>
      </dsp:txXfrm>
    </dsp:sp>
    <dsp:sp modelId="{AFC7971C-27DA-49C6-A64A-63BBBD3807D6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A43AE-F437-49B2-A7B5-B99489F3D4F4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5E0AE-6548-45AA-9B56-720AAB4938BB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Build a Rubric</a:t>
          </a:r>
          <a:endParaRPr lang="en-US" sz="2300" kern="1200" dirty="0"/>
        </a:p>
      </dsp:txBody>
      <dsp:txXfrm>
        <a:off x="1172126" y="1727045"/>
        <a:ext cx="2114937" cy="897246"/>
      </dsp:txXfrm>
    </dsp:sp>
    <dsp:sp modelId="{F7ED406E-37CD-4526-9BDF-51C34F1BDDF8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02D68-1253-4544-9253-27677852A12B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23E66-FD83-4361-9142-1DD4839D798B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Risk Tieback</a:t>
          </a:r>
        </a:p>
      </dsp:txBody>
      <dsp:txXfrm>
        <a:off x="4745088" y="1727045"/>
        <a:ext cx="2114937" cy="897246"/>
      </dsp:txXfrm>
    </dsp:sp>
    <dsp:sp modelId="{EA957CBE-F7B6-4F2E-B76A-FE0A9FABFEBE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A636E-F7E2-4792-B9D6-FE419414EA62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7232B-D44C-42CD-AF6B-3943F3FEF5A8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Get Data</a:t>
          </a:r>
          <a:endParaRPr lang="en-US" sz="2300" kern="1200" dirty="0"/>
        </a:p>
      </dsp:txBody>
      <dsp:txXfrm>
        <a:off x="8318049" y="1727045"/>
        <a:ext cx="2114937" cy="897246"/>
      </dsp:txXfrm>
    </dsp:sp>
    <dsp:sp modelId="{51E76E8D-2D19-4993-951F-4A8037263EAF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B7A42-CEC3-4360-A3A3-9563DC0ED91B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8CB13-5DB4-4262-8FAE-968AFB90F594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Rank Results</a:t>
          </a:r>
          <a:endParaRPr lang="en-US" sz="2300" kern="1200" dirty="0"/>
        </a:p>
      </dsp:txBody>
      <dsp:txXfrm>
        <a:off x="1172126" y="3364019"/>
        <a:ext cx="2114937" cy="897246"/>
      </dsp:txXfrm>
    </dsp:sp>
    <dsp:sp modelId="{174A95C7-6274-486B-A3F4-14332981A338}">
      <dsp:nvSpPr>
        <dsp:cNvPr id="0" name=""/>
        <dsp:cNvSpPr/>
      </dsp:nvSpPr>
      <dsp:spPr>
        <a:xfrm>
          <a:off x="3655575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0CAE8-08AC-45E2-BD86-687380575532}">
      <dsp:nvSpPr>
        <dsp:cNvPr id="0" name=""/>
        <dsp:cNvSpPr/>
      </dsp:nvSpPr>
      <dsp:spPr>
        <a:xfrm>
          <a:off x="3843996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1D163-D6B9-4079-AE97-F764A79C5F48}">
      <dsp:nvSpPr>
        <dsp:cNvPr id="0" name=""/>
        <dsp:cNvSpPr/>
      </dsp:nvSpPr>
      <dsp:spPr>
        <a:xfrm>
          <a:off x="4745088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Break it Down</a:t>
          </a:r>
          <a:endParaRPr lang="en-US" sz="2300" kern="1200" dirty="0"/>
        </a:p>
      </dsp:txBody>
      <dsp:txXfrm>
        <a:off x="4745088" y="3364019"/>
        <a:ext cx="2114937" cy="897246"/>
      </dsp:txXfrm>
    </dsp:sp>
    <dsp:sp modelId="{890222BA-4B7E-41FF-89C0-A75DA47C8A45}">
      <dsp:nvSpPr>
        <dsp:cNvPr id="0" name=""/>
        <dsp:cNvSpPr/>
      </dsp:nvSpPr>
      <dsp:spPr>
        <a:xfrm>
          <a:off x="7228536" y="3364019"/>
          <a:ext cx="897246" cy="897246"/>
        </a:xfrm>
        <a:prstGeom prst="ellipse">
          <a:avLst/>
        </a:prstGeom>
        <a:solidFill>
          <a:srgbClr val="D98C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C5EC4-EF48-42B7-8E46-57CDD71AF0B4}">
      <dsp:nvSpPr>
        <dsp:cNvPr id="0" name=""/>
        <dsp:cNvSpPr/>
      </dsp:nvSpPr>
      <dsp:spPr>
        <a:xfrm>
          <a:off x="7416958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597A7-1253-42FF-A472-85CD25355BC9}">
      <dsp:nvSpPr>
        <dsp:cNvPr id="0" name=""/>
        <dsp:cNvSpPr/>
      </dsp:nvSpPr>
      <dsp:spPr>
        <a:xfrm>
          <a:off x="8318049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Refine, Refine, Refine</a:t>
          </a:r>
          <a:endParaRPr lang="en-US" sz="2300" kern="1200" dirty="0"/>
        </a:p>
      </dsp:txBody>
      <dsp:txXfrm>
        <a:off x="8318049" y="3364019"/>
        <a:ext cx="2114937" cy="8972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kern="1200" dirty="0"/>
            <a:t>: create standardized measures for consistent scoring</a:t>
          </a:r>
        </a:p>
      </dsp:txBody>
      <dsp:txXfrm>
        <a:off x="1834517" y="1507711"/>
        <a:ext cx="3148942" cy="1335915"/>
      </dsp:txXfrm>
    </dsp:sp>
    <dsp:sp modelId="{830C4CD4-79D6-4F6C-B40D-1A117619AD4D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EEB9-7F2F-4498-8E3C-7D4B1959F4C7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D71CB-12F0-4A94-AFAA-892847A86393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Ground Model</a:t>
          </a:r>
          <a:r>
            <a:rPr lang="en-US" sz="2000" kern="1200" dirty="0"/>
            <a:t>: use clear definitions to reduce ambiguity</a:t>
          </a:r>
        </a:p>
      </dsp:txBody>
      <dsp:txXfrm>
        <a:off x="7154322" y="1507711"/>
        <a:ext cx="3148942" cy="13359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DB1DE-8975-4B7C-A89F-FC7B4998F52E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0632-DB01-49DD-8B6F-78DCB13603D0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EE20-7E93-4DAF-A879-CD35F462CBE1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 it right</a:t>
          </a:r>
          <a:r>
            <a:rPr lang="en-US" sz="2000" kern="1200" dirty="0"/>
            <a:t>: Each measure should use compatible scale intervals</a:t>
          </a:r>
        </a:p>
      </dsp:txBody>
      <dsp:txXfrm>
        <a:off x="1834517" y="1507711"/>
        <a:ext cx="3148942" cy="1335915"/>
      </dsp:txXfrm>
    </dsp:sp>
    <dsp:sp modelId="{3D92055B-8DD6-4C5A-B627-4F13D391ECFB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8A94D-424B-4918-A8D4-55DAEE26343E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BA52A-A66E-495B-B3A6-ECB99D0CE5E9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 it Right</a:t>
          </a:r>
          <a:r>
            <a:rPr lang="en-US" sz="2000" b="0" kern="1200" dirty="0"/>
            <a:t>: All</a:t>
          </a:r>
          <a:r>
            <a:rPr lang="en-US" sz="2000" kern="1200" dirty="0"/>
            <a:t> scales should point the same direction</a:t>
          </a:r>
        </a:p>
      </dsp:txBody>
      <dsp:txXfrm>
        <a:off x="7154322" y="1507711"/>
        <a:ext cx="3148942" cy="13359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Avoid Bias</a:t>
          </a:r>
          <a:r>
            <a:rPr lang="en-US" sz="2000" kern="1200" dirty="0"/>
            <a:t>: don’t assign arbitrary weights</a:t>
          </a:r>
        </a:p>
      </dsp:txBody>
      <dsp:txXfrm>
        <a:off x="1834517" y="1507711"/>
        <a:ext cx="3148942" cy="1335915"/>
      </dsp:txXfrm>
    </dsp:sp>
    <dsp:sp modelId="{830C4CD4-79D6-4F6C-B40D-1A117619AD4D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EEB9-7F2F-4498-8E3C-7D4B1959F4C7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D71CB-12F0-4A94-AFAA-892847A86393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Simple Solution</a:t>
          </a:r>
          <a:r>
            <a:rPr lang="en-US" sz="2000" kern="1200" dirty="0"/>
            <a:t>: use more measures for the same concept</a:t>
          </a:r>
        </a:p>
      </dsp:txBody>
      <dsp:txXfrm>
        <a:off x="7154322" y="1507711"/>
        <a:ext cx="3148942" cy="13359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DEBA14-7D62-4D2B-AACF-1D7701190F94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254F9-6050-4023-9838-45B002444178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EC54C-FAF0-4702-B1AF-4DFAC82EEAA2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kern="1200" dirty="0"/>
            <a:t>: use standardized scoring criteria</a:t>
          </a:r>
        </a:p>
      </dsp:txBody>
      <dsp:txXfrm>
        <a:off x="1834517" y="1507711"/>
        <a:ext cx="3148942" cy="1335915"/>
      </dsp:txXfrm>
    </dsp:sp>
    <dsp:sp modelId="{830C4CD4-79D6-4F6C-B40D-1A117619AD4D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4EEB9-7F2F-4498-8E3C-7D4B1959F4C7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D71CB-12F0-4A94-AFAA-892847A86393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Simple Solution</a:t>
          </a:r>
          <a:r>
            <a:rPr lang="en-US" sz="2000" kern="1200" dirty="0"/>
            <a:t>: break the score down to core components</a:t>
          </a:r>
        </a:p>
      </dsp:txBody>
      <dsp:txXfrm>
        <a:off x="7154322" y="1507711"/>
        <a:ext cx="3148942" cy="133591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DB1DE-8975-4B7C-A89F-FC7B4998F52E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0632-DB01-49DD-8B6F-78DCB13603D0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EE20-7E93-4DAF-A879-CD35F462CBE1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 it Right</a:t>
          </a:r>
          <a:r>
            <a:rPr lang="en-US" sz="2000" b="0" kern="1200" dirty="0"/>
            <a:t>: if it doesn’t tie back to risk, modify or eliminate it</a:t>
          </a:r>
          <a:endParaRPr lang="en-US" sz="2000" b="1" kern="1200" dirty="0"/>
        </a:p>
      </dsp:txBody>
      <dsp:txXfrm>
        <a:off x="1834517" y="1507711"/>
        <a:ext cx="3148942" cy="1335915"/>
      </dsp:txXfrm>
    </dsp:sp>
    <dsp:sp modelId="{3D92055B-8DD6-4C5A-B627-4F13D391ECFB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8A94D-424B-4918-A8D4-55DAEE26343E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BA52A-A66E-495B-B3A6-ECB99D0CE5E9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b="0" kern="1200" dirty="0"/>
            <a:t>: don’t target specific subrecipients; keep it general</a:t>
          </a:r>
          <a:endParaRPr lang="en-US" sz="2000" b="1" kern="1200" dirty="0"/>
        </a:p>
      </dsp:txBody>
      <dsp:txXfrm>
        <a:off x="7154322" y="1507711"/>
        <a:ext cx="3148942" cy="13359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A88B5-9601-4B9B-AB5C-EC3F73AEC45F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1F7DB-551F-4C3F-B470-3C22AB542D23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51EAA-EAFF-417D-9869-69C851D126D5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Reduce Bias</a:t>
          </a:r>
          <a:r>
            <a:rPr lang="en-US" sz="2000" b="0" kern="1200" dirty="0"/>
            <a:t>: use systemic observations not individual perceptions</a:t>
          </a:r>
          <a:endParaRPr lang="en-US" sz="2000" b="1" kern="1200" dirty="0"/>
        </a:p>
      </dsp:txBody>
      <dsp:txXfrm>
        <a:off x="1834517" y="1507711"/>
        <a:ext cx="3148942" cy="1335915"/>
      </dsp:txXfrm>
    </dsp:sp>
    <dsp:sp modelId="{169DB1DE-8975-4B7C-A89F-FC7B4998F52E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rgbClr val="145D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F0632-DB01-49DD-8B6F-78DCB13603D0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4EE20-7E93-4DAF-A879-CD35F462CBE1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Build it Right</a:t>
          </a:r>
          <a:r>
            <a:rPr lang="en-US" sz="2000" b="0" kern="1200" dirty="0"/>
            <a:t>: if it can’t be quantified, modify or eliminate it</a:t>
          </a:r>
          <a:endParaRPr lang="en-US" sz="2000" b="1" kern="1200" dirty="0"/>
        </a:p>
      </dsp:txBody>
      <dsp:txXfrm>
        <a:off x="7154322" y="1507711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78A3-B5B9-4408-B331-223646C7240F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C41DC-0645-4F9F-AA31-DE87D569F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14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9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headaches make it hard to develop a risk assessment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need to be aware of them while building an assessment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not addressed, they can limit the usefulness of the 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14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71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#1: Humans have bias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can interpret the same terms in different ways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Clear definitions help minimize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standardizes how scorers interpret the measures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Assists in consistent scoring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Headache #2: Risk is a nebulous concept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Clear, measurable definitions allow us to ground our concepts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makes it easier to build scales and rubrics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62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“Experience”</a:t>
            </a:r>
            <a:r>
              <a:rPr lang="en-US" sz="1200" b="0" dirty="0">
                <a:solidFill>
                  <a:schemeClr val="bg1"/>
                </a:solidFill>
              </a:rPr>
              <a:t> could be defined and interpreted many ways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This definition is measurable: the unit is “years”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It is also clear: we have specified exactly what we mean by “experience”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No extra, unnecessary fluff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3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#3: Measures are only as good as they are built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sure your measures all speak the same “language”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Each measure should use compatible scale intervals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one measure uses a binary scale (1-2), the highest score will be a 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one measure uses a 5-point scale (1-5), the highest score will be a 5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you add those scores together, it will skew the overall score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Make sure the scales are all pointing the same direction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you say 1 is low risk and 5 is high risk for one measure, then…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Don’t switch them and say 5 is low risk and 1 is high risk for another measure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2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Either one of these scales are great, especially if you are just starting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Note</a:t>
            </a:r>
            <a:r>
              <a:rPr lang="en-US" sz="1200" b="0" dirty="0">
                <a:solidFill>
                  <a:schemeClr val="bg1"/>
                </a:solidFill>
              </a:rPr>
              <a:t>: A 5-point scale and a 4-point scale are not compatible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If you mix them in the same risk assessment, will skew the scores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Generally, a good idea to just pick one for all measures in your risk assessment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Unless you want to do something more advanced (next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6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10-point scale is not the best for these types of risk assessments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Too many options</a:t>
            </a:r>
            <a:r>
              <a:rPr lang="en-US" dirty="0"/>
              <a:t>: just use a 4- or 5-point scale for simple assessments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Division</a:t>
            </a:r>
            <a:r>
              <a:rPr lang="en-US" b="0" dirty="0"/>
              <a:t>: a 10-point scale has limited division possibilities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There’s a better option for more advanced assessments (next slide)</a:t>
            </a:r>
            <a:endParaRPr lang="en-US" b="1" dirty="0"/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3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Don’t be intimidated by this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There are a lot of advantages to a 12-point scale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If you are doing something more advanced, consider a 12-point scale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Division</a:t>
            </a:r>
            <a:r>
              <a:rPr lang="en-US" sz="1200" b="0" dirty="0">
                <a:solidFill>
                  <a:schemeClr val="bg1"/>
                </a:solidFill>
              </a:rPr>
              <a:t>: allows for combination of different intervals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Can combine a lot of useful scales into the same final score: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Binary (2-point): 0, 12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Ternary (3-point): 0, 6, 12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Quaternary (4-point): 0, 4, 8, 12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Quinary (5-point): 0, 3, 6, 9, 12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Septenary (7-point): 0, 2, 4, 6, 8, 10, 12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Example</a:t>
            </a:r>
            <a:r>
              <a:rPr lang="en-US" sz="1200" b="0" dirty="0">
                <a:solidFill>
                  <a:schemeClr val="bg1"/>
                </a:solidFill>
              </a:rPr>
              <a:t>: Can combine a 4-point scale and a 5-point scale,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1"/>
                </a:solidFill>
              </a:rPr>
              <a:t>Low risk is 0 and high risk is 12 for both scales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Everyday use</a:t>
            </a:r>
            <a:r>
              <a:rPr lang="en-US" sz="1200" b="0" dirty="0">
                <a:solidFill>
                  <a:schemeClr val="bg1"/>
                </a:solidFill>
              </a:rPr>
              <a:t>: our clocks use a base-12 system</a:t>
            </a:r>
            <a:endParaRPr lang="en-US" sz="1200" b="1" dirty="0">
              <a:solidFill>
                <a:schemeClr val="bg1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1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#1: Humans have bias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know that some things are riskier than other things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Humans are really bad at judging exactly how risky things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 arbitrary weighting method risks introducing arbitrary bias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Headache #4: Assessments are often technical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are statistical approaches to weighting, but they can be complicated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simpler approach is to introduce more measures that capture different aspects of the fundamental concept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has the function of weighting without the arbitrariness of selecting a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87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Single Measure: </a:t>
            </a:r>
            <a:r>
              <a:rPr lang="en-US" dirty="0"/>
              <a:t>We know that financial mismanagement poses a higher risk than some of our other measures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But how much riskier is it?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Multiple </a:t>
            </a:r>
            <a:r>
              <a:rPr lang="en-US" b="0" dirty="0"/>
              <a:t>Measures: We</a:t>
            </a:r>
            <a:r>
              <a:rPr lang="en-US" dirty="0"/>
              <a:t> can break the Payment Request measure into multiple measures: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captures and scores different aspects of payment requests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avoids assigning an arbitrary weight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Rather, we have introduced more depth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Functionally, places more emphasis on the concept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allows for a more robust model by capturing different facets of the concept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0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2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#1: Humans have bias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people may score the same measure differently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rubric sets scoring criteria to reduce that bias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Headache #4: Assessments are often technical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Scoring lots of measures takes a lot of time and thought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rubric simplifies the range of possible scoring criteria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Emphasizes core components of each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81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9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#3: Measures are only as good as they are built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each step, ask: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does this tie back to the risk of noncompliance?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your measure, definition, scale, or rubric does not actually tie back to risk, it should be modified or eliminated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Headache #1: Humans have bias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sometimes deal with frustrating situations and that can skew how we build models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Risk assessments should be generalizable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We’re measuring general risk here, not trying to capture every possible scenario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your measure, definition, scale, or rubric is targeting a specific subrecipient (or situation) and doesn’t apply broadly, it should be modified or eliminated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31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7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#1: Humans have bias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Data ties the assessment to systemic observations, rather than individual perceptions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/>
              <a:t>Headache #3: Measures are only as good as they are built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Tie your measures to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you have a measure that can’t be quantified, it should be modified or eliminated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32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Don’t have data? </a:t>
            </a:r>
            <a:r>
              <a:rPr lang="en-US" b="0" dirty="0"/>
              <a:t>You</a:t>
            </a:r>
            <a:r>
              <a:rPr lang="en-US" dirty="0"/>
              <a:t> are likely already collecting this information, it just may not be in a data format\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Risk measures typically leave a paper trail; tie data to compliance requirements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Reports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Reimbursements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Make it a habit: collect data as you go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If you need data on performance, collect it as you are administering the funding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Ask the subrecipient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If you need data about a subrecipient, include it as a question in the application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b="1" dirty="0"/>
              <a:t>Next Steps</a:t>
            </a:r>
            <a:r>
              <a:rPr lang="en-US" b="0" dirty="0"/>
              <a:t>: Once</a:t>
            </a:r>
            <a:r>
              <a:rPr lang="en-US" dirty="0"/>
              <a:t> you identify good sources, automate the process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09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not enough to score; you also must use scores to make decisions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score for measure should be combined to a final subrecipient score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Each subrecipient score must be compared to other subrecipient scores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Those scores should be ranked from least to most potential risk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decision of who to fund, train, monitor, etc. should at least in part be based on these scores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Headache #1: Humans have bias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Reminder: merit/value are not the same things as potential risk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Headache #5: Assessments can be inflexible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 selection should be based on a process, not a rigid cutoff (example on next slide)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56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Minimum Cutoff</a:t>
            </a:r>
            <a:r>
              <a:rPr lang="en-US" b="0" dirty="0"/>
              <a:t>: anyone above this cutoff are high risk and will be monitored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Cutoff Extension</a:t>
            </a:r>
            <a:r>
              <a:rPr lang="en-US" b="0" dirty="0"/>
              <a:t>: these are conditions where we might consider monitoring additional subrecipients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dirty="0"/>
              <a:t>Other Considerations</a:t>
            </a:r>
            <a:r>
              <a:rPr lang="en-US" b="0" dirty="0"/>
              <a:t>: these are conditions that limit how many subrecipients we monitor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dirty="0"/>
              <a:t>We also randomly select one of the low risk subrecipients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dirty="0"/>
              <a:t>This allows us to potentially uncover hidden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5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23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Headache #4: Assessments are often technical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Make it easy to understand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Translate the results to something accessible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Know what the audience needs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Giving raw scores might not be helpful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Convert score to a A-F letter grade scale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Use data visualizations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Frame the results as potential risk; not value or merit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risk assessment is not meant to be a gotcha document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Keep the discussion solution-oriented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Sources: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https://www.census.gov/quickfacts/saltlakecitycityutah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https://www.census.gov/library/visualizations/interactive/2020-population-and-housing-state-data.html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https://slco.org/governments-within-salt-lake-county/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65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Headache #1: Humans have bias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 human system is perfect the first time it is built</a:t>
            </a: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Headache #3: Measures are only as good as they are built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aside time for regular review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At a minimum annually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Busy? Block out half an hour each week until it is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79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39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49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2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66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4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Programs</a:t>
            </a:r>
            <a:r>
              <a:rPr lang="en-US" b="0" dirty="0"/>
              <a:t>: CDBG, </a:t>
            </a:r>
            <a:r>
              <a:rPr lang="en-US" b="0" dirty="0" err="1"/>
              <a:t>ESG</a:t>
            </a:r>
            <a:r>
              <a:rPr lang="en-US" b="0" dirty="0"/>
              <a:t>, HOME, </a:t>
            </a:r>
            <a:r>
              <a:rPr lang="en-US" b="0" dirty="0" err="1"/>
              <a:t>HOPWA</a:t>
            </a:r>
            <a:endParaRPr lang="en-US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Subrecipients</a:t>
            </a:r>
            <a:r>
              <a:rPr lang="en-US" b="0" dirty="0"/>
              <a:t>: Local nonprofit and government partners</a:t>
            </a:r>
            <a:endParaRPr lang="en-US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Projects Include</a:t>
            </a:r>
            <a:r>
              <a:rPr lang="en-US" b="0" dirty="0"/>
              <a:t>:</a:t>
            </a:r>
            <a:endParaRPr lang="en-US" b="1" dirty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Rental/Mortgage Assistance, Street Outreach, Emergency Shelter, Rapid Rehousing, Permanent Supportive Housing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Business Façade, Down Payment Assistance, Home Rehab &amp; Repair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Medical and Mental Healthcare, Education, Employment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7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</a:rPr>
              <a:t>A Ris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55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4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C41DC-0645-4F9F-AA31-DE87D569FF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3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DE7D-9DE5-077F-6B26-262426D3C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07DF5-9C98-F484-10C5-36C69641F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93FDC-F4EF-F786-87C9-D383F3C50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21642-4F72-631A-BD6F-F08F2203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A0CA4-50E8-3A53-A9B2-30B0597FC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6B10-4F18-28E3-0B1E-E4C920DF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AFDB6-E6F1-AC0B-3077-94D84B2EC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5846D-F86E-6105-E015-A6410DB00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F782F-63C4-9203-9D8B-B704F47F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1E96C-9D8C-FB9A-7B6E-5B68E390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4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8EC6FA-6B05-D84B-E1CD-7E21F66C1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D5CF1-C848-AC68-252B-0354BE8A4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B5F28-1B5D-7DB9-8A64-35DC1C45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C9BFE-0D97-DD6B-0704-D6471B86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03144-C612-B4F0-7741-3AB5FA87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9D18-C12E-F7F5-DB9F-908B61C3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79899-9BAD-5E88-47F8-8A0AE67D8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FB6E7-C656-1F8E-CCCA-77EDBB75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0C890-BF71-1127-4A96-8DF693F4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93BAE-2328-FD3A-83EE-7BC94FC3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4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14C85-D537-B193-311D-6FF2E3CF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7080E-C6B6-5F0E-4D31-07CA56AD5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1A5D0-248E-E6F9-824E-286BDEFB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F18F-99D4-0F9D-B470-8ADDB2C9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0935-5091-5599-538E-1CE52C0D0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9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E435-70B1-6B55-91F6-B8FFC827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4C999-16FD-1E52-4A7B-44DE367E8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68C3F-DBB8-6598-E8C4-3A48B1AE9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3D265-B104-9D75-F624-B76EA894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20CF-34B0-8808-7525-8515BC99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2BC0A-232F-ECC0-EFEB-44436F37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7AEC-DF1E-7149-14A7-A1437674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B8BF0-037B-A3E7-8982-3D301C2A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80A34-3C32-37AC-889F-DBA2B4BE8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1AF24-266F-E255-39A2-BA0881551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0A0C5-9F37-332C-0FE2-61CF0E7E1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1014A3-BC41-AFCC-19E9-C6D2B6B1F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5EAD5-2B47-D7F8-5F2A-D77D0B69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6BFDB-E88C-DE3B-CAC0-69FFC55F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9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34315-A5B4-E98C-55C9-D997169D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D6B48-DC92-4638-4D07-03ACE9DC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6B0D2-7161-918A-B809-17EEF71C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2E412-3C43-0AE5-49EF-3CCE2902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6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0EDC0-3A7A-E145-A032-840E94796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98032-4574-ADF6-C94B-44778051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44CE5-473C-AE9A-A864-F87D704C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7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B6AB-1C73-C36F-5F25-2C0B3E20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19E7E-0E7A-2B10-A5AF-06CEE6CA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28961-4F80-8640-46EA-AB9EAA770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5D396-B9FF-0148-2065-6A6D122C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F85EE-28AB-F9C9-DAC4-F93FDD54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A682A-0822-C233-76F2-17784698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4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E822-D153-8DF7-3167-B4037ECF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AE939-FC67-6C26-CC77-FCE07311B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49D64-64A0-7EF3-BD7B-36D9B0E4E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77EA6-7E96-F7E7-86D6-DC190180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BBB63-6973-3479-162D-39E43E1D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E4E7F-B72D-D6CE-14BC-D18B1149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8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08B220-40EB-37F8-C60B-ABC1B076A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775E1-FC82-084B-FFB6-81D86490E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5965C-D14C-99ED-DDF9-A8A2D6781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5FF91-7C6D-476E-B58F-4A585DA64317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F6A3C-23E6-4777-CCFB-EBCA37AC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439FF-DA0A-FEB2-0CE9-6D6A45688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C56B6-2C9B-4CA0-BEC4-727C0BFE3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8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diagramData" Target="../diagrams/data4.xml"/><Relationship Id="rId21" Type="http://schemas.openxmlformats.org/officeDocument/2006/relationships/image" Target="../media/image36.svg"/><Relationship Id="rId7" Type="http://schemas.microsoft.com/office/2007/relationships/diagramDrawing" Target="../diagrams/drawing4.xml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5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5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5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6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6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6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7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7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7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8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8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8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9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9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9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9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10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10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10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47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11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11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11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11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diagramData" Target="../diagrams/data12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microsoft.com/office/2007/relationships/diagramDrawing" Target="../diagrams/drawing12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diagramColors" Target="../diagrams/colors12.xml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diagramQuickStyle" Target="../diagrams/quickStyle12.xml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diagramLayout" Target="../diagrams/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tyler.durfee@slcgov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5A0D3A9-930E-CA31-517A-1711690F2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37" name="Rectangle 6236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4E05-1F55-0F29-11C8-40BDA9A2F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4100">
                <a:solidFill>
                  <a:schemeClr val="tx1">
                    <a:lumMod val="85000"/>
                    <a:lumOff val="15000"/>
                  </a:schemeClr>
                </a:solidFill>
              </a:rPr>
              <a:t>Choosing &amp; Monitoring Subrecipients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F8DEB-4304-AA90-2E77-B24762DB3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2023 NCDA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Winter Conference</a:t>
            </a:r>
          </a:p>
        </p:txBody>
      </p:sp>
      <p:cxnSp>
        <p:nvCxnSpPr>
          <p:cNvPr id="6239" name="Straight Connector 6238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7452826-CD3A-C71F-DD25-7DB51EFB0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5"/>
          <a:stretch/>
        </p:blipFill>
        <p:spPr>
          <a:xfrm>
            <a:off x="9550821" y="0"/>
            <a:ext cx="264115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7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9912"/>
            <a:ext cx="5181600" cy="2170776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Risk Assessment </a:t>
            </a:r>
            <a:r>
              <a:rPr lang="en-US" sz="2000" dirty="0"/>
              <a:t>– a model of potential risk</a:t>
            </a:r>
          </a:p>
          <a:p>
            <a:r>
              <a:rPr lang="en-US" sz="2000" b="1" dirty="0"/>
              <a:t>Measure</a:t>
            </a:r>
            <a:r>
              <a:rPr lang="en-US" sz="2000" dirty="0"/>
              <a:t> – a component of the risk assessment that captures a specific aspect of risk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4E621-F04E-F154-A80B-A039C955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9912"/>
            <a:ext cx="5181600" cy="2170776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Score</a:t>
            </a:r>
            <a:r>
              <a:rPr lang="en-US" sz="2000" dirty="0"/>
              <a:t> – how risky a given measure is</a:t>
            </a:r>
          </a:p>
          <a:p>
            <a:r>
              <a:rPr lang="en-US" sz="2000" b="1" dirty="0"/>
              <a:t>Scale</a:t>
            </a:r>
            <a:r>
              <a:rPr lang="en-US" sz="2000" dirty="0"/>
              <a:t> – intervals of numbers that contribute to the score by showing the magnitude of risk </a:t>
            </a:r>
          </a:p>
          <a:p>
            <a:r>
              <a:rPr lang="en-US" sz="2000" b="1" dirty="0"/>
              <a:t>Rubric</a:t>
            </a:r>
            <a:r>
              <a:rPr lang="en-US" sz="2000" dirty="0"/>
              <a:t> – a table that defines how each measure will be scored across the scale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F24776-2273-9DC2-4FF0-395837892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12192000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11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7D4AC7D7-9A91-1E30-63E0-41B23E507D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905506"/>
              </p:ext>
            </p:extLst>
          </p:nvPr>
        </p:nvGraphicFramePr>
        <p:xfrm>
          <a:off x="838200" y="20558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0508B42C-2348-A3B4-A20E-BE53646A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How we use risk assessments</a:t>
            </a:r>
          </a:p>
        </p:txBody>
      </p:sp>
    </p:spTree>
    <p:extLst>
      <p:ext uri="{BB962C8B-B14F-4D97-AF65-F5344CB8AC3E}">
        <p14:creationId xmlns:p14="http://schemas.microsoft.com/office/powerpoint/2010/main" val="83693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How we define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9912"/>
            <a:ext cx="5181600" cy="1879042"/>
          </a:xfrm>
        </p:spPr>
        <p:txBody>
          <a:bodyPr>
            <a:normAutofit/>
          </a:bodyPr>
          <a:lstStyle/>
          <a:p>
            <a:r>
              <a:rPr lang="en-US" sz="2000" dirty="0"/>
              <a:t>A risk assessment measures a subrecipient’s potential to be out of regulatory compliance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4E621-F04E-F154-A80B-A039C955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9912"/>
            <a:ext cx="5181600" cy="2170776"/>
          </a:xfrm>
        </p:spPr>
        <p:txBody>
          <a:bodyPr>
            <a:normAutofit/>
          </a:bodyPr>
          <a:lstStyle/>
          <a:p>
            <a:r>
              <a:rPr lang="en-US" sz="2000" dirty="0"/>
              <a:t>A risk assessments does </a:t>
            </a:r>
            <a:r>
              <a:rPr lang="en-US" sz="2000" b="1" u="sng" dirty="0"/>
              <a:t>NOT</a:t>
            </a:r>
            <a:r>
              <a:rPr lang="en-US" sz="2000" dirty="0"/>
              <a:t> measure a subrecipient’s merit or value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4FBCFE-B229-91F7-7664-45C2A996C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1659"/>
            <a:ext cx="12192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0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A specific tool for a specific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9912"/>
            <a:ext cx="5181600" cy="2170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Measure Potential Risk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Housing Stability Staff</a:t>
            </a:r>
          </a:p>
          <a:p>
            <a:pPr lvl="1"/>
            <a:r>
              <a:rPr lang="en-US" sz="2000" dirty="0"/>
              <a:t>Risk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4E621-F04E-F154-A80B-A039C955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9912"/>
            <a:ext cx="5181600" cy="2170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Measure Merit or Value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Community Board Members</a:t>
            </a:r>
          </a:p>
          <a:p>
            <a:pPr lvl="1"/>
            <a:r>
              <a:rPr lang="en-US" sz="2000" dirty="0"/>
              <a:t>Open-ended review</a:t>
            </a:r>
          </a:p>
          <a:p>
            <a:r>
              <a:rPr lang="en-US" sz="2000" dirty="0"/>
              <a:t>Elected Officials</a:t>
            </a:r>
          </a:p>
          <a:p>
            <a:pPr lvl="1"/>
            <a:r>
              <a:rPr lang="en-US" sz="2000" dirty="0"/>
              <a:t>Constituent feedback</a:t>
            </a:r>
          </a:p>
          <a:p>
            <a:pPr lvl="1"/>
            <a:r>
              <a:rPr lang="en-US" sz="2000" dirty="0"/>
              <a:t>Policy priorities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AAF9D5B1-4058-5E7A-C7F1-6164BFD8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12192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889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Risk Assessment Principles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14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5 Headaches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EBF7A64-604C-7FD4-933A-4D89BC601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2310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262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9 Risk Assessment Principles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EBF7A64-604C-7FD4-933A-4D89BC601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094184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6305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4C897BD-A6FF-B1C5-58DF-6A91733AB4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950182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Define, Define, Define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Write a clear, measurable definition for each measure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355898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Define, Define, Define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b="1" dirty="0"/>
              <a:t>Subrecipient Experience</a:t>
            </a:r>
            <a:endParaRPr lang="en-US" sz="2000" dirty="0"/>
          </a:p>
          <a:p>
            <a:r>
              <a:rPr lang="en-US" sz="2000" dirty="0"/>
              <a:t>How many years the subrecipient has been operating.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8954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72" name="Straight Connector 616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B72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8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Select a Scale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Score each measure on a scale from low to high risk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F28DA60-110A-4DCC-6D76-48FF5D72F7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011343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122357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3" name="Rectangle 5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 field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4374ACDF-295C-52EA-0224-0C7AAA53E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Rectangle 51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/>
              <a:t>About Salt Lake City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Building Risk Assessments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dirty="0"/>
              <a:t>Risk Assessment Principles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Bonus Material:</a:t>
            </a:r>
          </a:p>
          <a:p>
            <a:r>
              <a:rPr lang="en-US" sz="2000" dirty="0"/>
              <a:t>3 examples</a:t>
            </a:r>
          </a:p>
        </p:txBody>
      </p:sp>
    </p:spTree>
    <p:extLst>
      <p:ext uri="{BB962C8B-B14F-4D97-AF65-F5344CB8AC3E}">
        <p14:creationId xmlns:p14="http://schemas.microsoft.com/office/powerpoint/2010/main" val="104339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Select a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Likert Scale (1-5) </a:t>
            </a:r>
            <a:r>
              <a:rPr lang="en-US" b="1" i="0" dirty="0">
                <a:solidFill>
                  <a:srgbClr val="59981A"/>
                </a:solidFill>
                <a:effectLst/>
                <a:latin typeface="Roboto" panose="02000000000000000000" pitchFamily="2" charset="0"/>
              </a:rPr>
              <a:t>✓</a:t>
            </a:r>
            <a:endParaRPr lang="en-US" b="1" dirty="0">
              <a:solidFill>
                <a:srgbClr val="59981A"/>
              </a:solidFill>
            </a:endParaRP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Strongly Disagree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Disagree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Neutral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Agree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Strongly Agree</a:t>
            </a:r>
          </a:p>
          <a:p>
            <a:pPr>
              <a:lnSpc>
                <a:spcPct val="150000"/>
              </a:lnSpc>
            </a:pPr>
            <a:r>
              <a:rPr lang="en-US" b="1" dirty="0"/>
              <a:t>4-point Scale </a:t>
            </a:r>
            <a:r>
              <a:rPr lang="en-US" b="1" i="0" dirty="0">
                <a:solidFill>
                  <a:srgbClr val="59981A"/>
                </a:solidFill>
                <a:effectLst/>
                <a:latin typeface="Roboto" panose="02000000000000000000" pitchFamily="2" charset="0"/>
              </a:rPr>
              <a:t>✓</a:t>
            </a:r>
            <a:endParaRPr lang="en-US" b="1" dirty="0"/>
          </a:p>
          <a:p>
            <a:pPr lvl="1"/>
            <a:r>
              <a:rPr lang="en-US" dirty="0"/>
              <a:t>Eliminates neutral option, forces a directional choice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r="2746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9573ECE-3086-7D50-74E5-53D73D45C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529522"/>
              </p:ext>
            </p:extLst>
          </p:nvPr>
        </p:nvGraphicFramePr>
        <p:xfrm>
          <a:off x="8682474" y="3429000"/>
          <a:ext cx="319928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857">
                  <a:extLst>
                    <a:ext uri="{9D8B030D-6E8A-4147-A177-3AD203B41FA5}">
                      <a16:colId xmlns:a16="http://schemas.microsoft.com/office/drawing/2014/main" val="1506383279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554279820"/>
                    </a:ext>
                  </a:extLst>
                </a:gridCol>
                <a:gridCol w="319929">
                  <a:extLst>
                    <a:ext uri="{9D8B030D-6E8A-4147-A177-3AD203B41FA5}">
                      <a16:colId xmlns:a16="http://schemas.microsoft.com/office/drawing/2014/main" val="390656633"/>
                    </a:ext>
                  </a:extLst>
                </a:gridCol>
                <a:gridCol w="319929">
                  <a:extLst>
                    <a:ext uri="{9D8B030D-6E8A-4147-A177-3AD203B41FA5}">
                      <a16:colId xmlns:a16="http://schemas.microsoft.com/office/drawing/2014/main" val="2109772593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355054471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3348364125"/>
                    </a:ext>
                  </a:extLst>
                </a:gridCol>
              </a:tblGrid>
              <a:tr h="297897">
                <a:tc gridSpan="3">
                  <a:txBody>
                    <a:bodyPr/>
                    <a:lstStyle/>
                    <a:p>
                      <a:r>
                        <a:rPr lang="en-US" dirty="0"/>
                        <a:t>Low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/>
                        <a:t>High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35902"/>
                  </a:ext>
                </a:extLst>
              </a:tr>
              <a:tr h="2978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71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Select a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b="1" dirty="0"/>
              <a:t>10-point Scale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✖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Often gives too many options for our purposes</a:t>
            </a:r>
          </a:p>
          <a:p>
            <a:pPr lvl="1"/>
            <a:r>
              <a:rPr lang="en-US" dirty="0"/>
              <a:t>Does not easily divide into quarters, thirds, etc.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r="2746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642AB44-0886-59F7-60AB-DE6A6A685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72152"/>
              </p:ext>
            </p:extLst>
          </p:nvPr>
        </p:nvGraphicFramePr>
        <p:xfrm>
          <a:off x="5153350" y="4791259"/>
          <a:ext cx="63985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857">
                  <a:extLst>
                    <a:ext uri="{9D8B030D-6E8A-4147-A177-3AD203B41FA5}">
                      <a16:colId xmlns:a16="http://schemas.microsoft.com/office/drawing/2014/main" val="1506383279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554279820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390656633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355054471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3348364125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034606111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966730255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488123018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1313298603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1422132377"/>
                    </a:ext>
                  </a:extLst>
                </a:gridCol>
              </a:tblGrid>
              <a:tr h="297897">
                <a:tc gridSpan="5">
                  <a:txBody>
                    <a:bodyPr/>
                    <a:lstStyle/>
                    <a:p>
                      <a:r>
                        <a:rPr lang="en-US" dirty="0"/>
                        <a:t>Low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en-US" dirty="0"/>
                        <a:t>High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35902"/>
                  </a:ext>
                </a:extLst>
              </a:tr>
              <a:tr h="2978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1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Select a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b="1" dirty="0"/>
              <a:t>12-point Scale </a:t>
            </a:r>
            <a:r>
              <a:rPr lang="en-US" b="1" i="0" dirty="0">
                <a:solidFill>
                  <a:srgbClr val="59981A"/>
                </a:solidFill>
                <a:effectLst/>
                <a:latin typeface="Roboto" panose="02000000000000000000" pitchFamily="2" charset="0"/>
              </a:rPr>
              <a:t>✓</a:t>
            </a:r>
            <a:endParaRPr lang="en-US" b="1" dirty="0"/>
          </a:p>
          <a:p>
            <a:pPr lvl="1"/>
            <a:r>
              <a:rPr lang="en-US" dirty="0"/>
              <a:t>Evenly divides into halves, thirds, quarters, and sixths.</a:t>
            </a:r>
          </a:p>
          <a:p>
            <a:pPr lvl="1"/>
            <a:r>
              <a:rPr lang="en-US" dirty="0"/>
              <a:t>Can combine different scale intervals without skewing 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b="1" dirty="0"/>
              <a:t>We already use this everyday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9" r="2746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5CB30C8-A556-0DBA-5FEA-6DFEFB571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655928"/>
              </p:ext>
            </p:extLst>
          </p:nvPr>
        </p:nvGraphicFramePr>
        <p:xfrm>
          <a:off x="8224064" y="4550789"/>
          <a:ext cx="319928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857">
                  <a:extLst>
                    <a:ext uri="{9D8B030D-6E8A-4147-A177-3AD203B41FA5}">
                      <a16:colId xmlns:a16="http://schemas.microsoft.com/office/drawing/2014/main" val="1506383279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554279820"/>
                    </a:ext>
                  </a:extLst>
                </a:gridCol>
                <a:gridCol w="319929">
                  <a:extLst>
                    <a:ext uri="{9D8B030D-6E8A-4147-A177-3AD203B41FA5}">
                      <a16:colId xmlns:a16="http://schemas.microsoft.com/office/drawing/2014/main" val="390656633"/>
                    </a:ext>
                  </a:extLst>
                </a:gridCol>
                <a:gridCol w="319929">
                  <a:extLst>
                    <a:ext uri="{9D8B030D-6E8A-4147-A177-3AD203B41FA5}">
                      <a16:colId xmlns:a16="http://schemas.microsoft.com/office/drawing/2014/main" val="2109772593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2355054471"/>
                    </a:ext>
                  </a:extLst>
                </a:gridCol>
                <a:gridCol w="639857">
                  <a:extLst>
                    <a:ext uri="{9D8B030D-6E8A-4147-A177-3AD203B41FA5}">
                      <a16:colId xmlns:a16="http://schemas.microsoft.com/office/drawing/2014/main" val="3348364125"/>
                    </a:ext>
                  </a:extLst>
                </a:gridCol>
              </a:tblGrid>
              <a:tr h="297897">
                <a:tc gridSpan="3">
                  <a:txBody>
                    <a:bodyPr/>
                    <a:lstStyle/>
                    <a:p>
                      <a:r>
                        <a:rPr lang="en-US" dirty="0"/>
                        <a:t>Low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/>
                        <a:t>High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35902"/>
                  </a:ext>
                </a:extLst>
              </a:tr>
              <a:tr h="2978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938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2FCFA68-34AF-E8B0-B3EB-FB5EC7D08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07577"/>
              </p:ext>
            </p:extLst>
          </p:nvPr>
        </p:nvGraphicFramePr>
        <p:xfrm>
          <a:off x="5123694" y="4550789"/>
          <a:ext cx="277546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65">
                  <a:extLst>
                    <a:ext uri="{9D8B030D-6E8A-4147-A177-3AD203B41FA5}">
                      <a16:colId xmlns:a16="http://schemas.microsoft.com/office/drawing/2014/main" val="1506383279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2554279820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2355054471"/>
                    </a:ext>
                  </a:extLst>
                </a:gridCol>
                <a:gridCol w="693865">
                  <a:extLst>
                    <a:ext uri="{9D8B030D-6E8A-4147-A177-3AD203B41FA5}">
                      <a16:colId xmlns:a16="http://schemas.microsoft.com/office/drawing/2014/main" val="3348364125"/>
                    </a:ext>
                  </a:extLst>
                </a:gridCol>
              </a:tblGrid>
              <a:tr h="297897">
                <a:tc gridSpan="2">
                  <a:txBody>
                    <a:bodyPr/>
                    <a:lstStyle/>
                    <a:p>
                      <a:r>
                        <a:rPr lang="en-US" dirty="0"/>
                        <a:t>Low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US" dirty="0"/>
                        <a:t>High Risk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35902"/>
                  </a:ext>
                </a:extLst>
              </a:tr>
              <a:tr h="2978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938"/>
                  </a:ext>
                </a:extLst>
              </a:tr>
            </a:tbl>
          </a:graphicData>
        </a:graphic>
      </p:graphicFrame>
      <p:pic>
        <p:nvPicPr>
          <p:cNvPr id="8" name="Picture 2" descr="clock with numbers">
            <a:extLst>
              <a:ext uri="{FF2B5EF4-FFF2-40B4-BE49-F238E27FC236}">
                <a16:creationId xmlns:a16="http://schemas.microsoft.com/office/drawing/2014/main" id="{B5794423-F2C9-8841-4E8F-7FE6A702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465" y="813937"/>
            <a:ext cx="1624463" cy="16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9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Wait to Weight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easiest way to weight riskier measures?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972314-AC24-BFF7-C44E-EE92CA615F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012430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117061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Wait to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40819" cy="378541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Single Measure: </a:t>
            </a:r>
            <a:r>
              <a:rPr lang="en-US" dirty="0"/>
              <a:t>Payment Request Errors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2x as risky?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3x as risky?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100x as risky?</a:t>
            </a:r>
          </a:p>
          <a:p>
            <a:pPr>
              <a:lnSpc>
                <a:spcPct val="160000"/>
              </a:lnSpc>
            </a:pPr>
            <a:r>
              <a:rPr lang="en-US" b="1" dirty="0"/>
              <a:t>Multiple Measures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Payment Request: Calculation Errors</a:t>
            </a:r>
          </a:p>
          <a:p>
            <a:pPr lvl="1"/>
            <a:r>
              <a:rPr lang="en-US" dirty="0"/>
              <a:t>Payment Request: Ineligible Expenses</a:t>
            </a:r>
          </a:p>
          <a:p>
            <a:pPr lvl="1"/>
            <a:r>
              <a:rPr lang="en-US" dirty="0"/>
              <a:t>Payment Request: Insufficient Documentation</a:t>
            </a:r>
          </a:p>
          <a:p>
            <a:pPr lvl="1"/>
            <a:r>
              <a:rPr lang="en-US" dirty="0"/>
              <a:t>Payment Request: Past-Due Submission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69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Build a Rubric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List criteria for each measure at every point of the scales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21884A4-96FB-E8E8-D662-3F9E7D98AE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716473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2929660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Build a Rubric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40819" cy="378541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69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75DE63BE-A3BE-BD03-28A8-871C698F6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208394"/>
              </p:ext>
            </p:extLst>
          </p:nvPr>
        </p:nvGraphicFramePr>
        <p:xfrm>
          <a:off x="4778240" y="2360623"/>
          <a:ext cx="7315200" cy="3003528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96522559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445130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8306532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5295834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5339066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29354374"/>
                    </a:ext>
                  </a:extLst>
                </a:gridCol>
              </a:tblGrid>
              <a:tr h="1549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Risk Type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Interval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000775"/>
                  </a:ext>
                </a:extLst>
              </a:tr>
              <a:tr h="154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468613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Experience: Federal Funding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received federal funding within 5 years through Housing Stability.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received federal funding within 5 years, but not through Housing Stability.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received federal funding 5+ years ago.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is new to federal funding.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947270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Experience: Project Continuity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operated prior to application.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was new at time of application.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188147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Experience: Subrecipient Continuity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operated for more than 15 years before the application year.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operated for 3-15 years before the application year.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operated for less than 3 years before the application year.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98640"/>
                  </a:ext>
                </a:extLst>
              </a:tr>
              <a:tr h="509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Impact: Award Size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Award size is smaller or equivalent to the average award.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Award size is moderately larger than the average award.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Award is substantially larger than the average award.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Award is abnormally larger than the average award or 2) project is the only one in the program.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472550"/>
                  </a:ext>
                </a:extLst>
              </a:tr>
              <a:tr h="387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History: Monitoring Results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Subrecipient does not have previous monitoring results.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monitoring results had no concerns or findings.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monitoring results had concern(s), but no findings.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monitoring results had finding(s).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Previous monitoring results led to 1) recapture of funds and/or 2) federal involvement.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540220"/>
                  </a:ext>
                </a:extLst>
              </a:tr>
              <a:tr h="2696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History: Monitoring Interval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Monitoring occurred within 2 years before applying.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Monitoring occurred between 2 and 4 years before applying.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Monitoring occurred 4+ years before applying.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Monitoring did not occur before applying.</a:t>
                      </a:r>
                    </a:p>
                  </a:txBody>
                  <a:tcPr marL="5737" marR="5737" marT="5737" marB="3442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37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17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Risk Tieback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700" dirty="0"/>
              <a:t>Ask: How does this tie back to the risk of noncompliance?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66C64F1-2C58-9883-057A-639DBD23A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576880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883894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The Risk Tieback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40819" cy="3785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Executive Director Salary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Ask</a:t>
            </a:r>
            <a:r>
              <a:rPr lang="en-US" dirty="0"/>
              <a:t>: How does this tie back to the risk of noncompliance?</a:t>
            </a:r>
          </a:p>
          <a:p>
            <a:pPr lvl="1"/>
            <a:r>
              <a:rPr lang="en-US" dirty="0"/>
              <a:t>No data or research on this relationship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Eliminate</a:t>
            </a:r>
            <a:r>
              <a:rPr lang="en-US" dirty="0"/>
              <a:t>: For our intents and purposes, it does not measure risk.</a:t>
            </a:r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69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EFB0476-808F-3597-BD48-2E0B4361F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15922"/>
              </p:ext>
            </p:extLst>
          </p:nvPr>
        </p:nvGraphicFramePr>
        <p:xfrm>
          <a:off x="5124451" y="2880360"/>
          <a:ext cx="642747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494">
                  <a:extLst>
                    <a:ext uri="{9D8B030D-6E8A-4147-A177-3AD203B41FA5}">
                      <a16:colId xmlns:a16="http://schemas.microsoft.com/office/drawing/2014/main" val="1340063588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2399837181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46792464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1870306133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val="665380745"/>
                    </a:ext>
                  </a:extLst>
                </a:gridCol>
              </a:tblGrid>
              <a:tr h="2135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237316"/>
                  </a:ext>
                </a:extLst>
              </a:tr>
              <a:tr h="2618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$0 – $50K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$50K - $100K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$100K - $500K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$500K - $3M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$3M+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96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2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Get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Pull your data into the model, or start collecting data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070DE44-82C6-BC7D-0064-D97B3D103B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31767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345174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D9AC8B0-89FB-0EC3-BBC5-C1E04E83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7"/>
            <a:ext cx="121920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9912"/>
            <a:ext cx="5181600" cy="2170776"/>
          </a:xfrm>
        </p:spPr>
        <p:txBody>
          <a:bodyPr>
            <a:normAutofit/>
          </a:bodyPr>
          <a:lstStyle/>
          <a:p>
            <a:r>
              <a:rPr lang="en-US" sz="2000" b="1" dirty="0"/>
              <a:t>Program</a:t>
            </a:r>
            <a:r>
              <a:rPr lang="en-US" sz="2000" dirty="0"/>
              <a:t> – a funding stream </a:t>
            </a:r>
          </a:p>
          <a:p>
            <a:pPr lvl="1"/>
            <a:r>
              <a:rPr lang="en-US" sz="1600" dirty="0"/>
              <a:t>Emergency Solutions Grant</a:t>
            </a:r>
          </a:p>
          <a:p>
            <a:r>
              <a:rPr lang="en-US" sz="2000" b="1" dirty="0"/>
              <a:t>Project</a:t>
            </a:r>
            <a:r>
              <a:rPr lang="en-US" sz="2000" dirty="0"/>
              <a:t> – a specific activity funded by a program</a:t>
            </a:r>
          </a:p>
          <a:p>
            <a:pPr lvl="1"/>
            <a:r>
              <a:rPr lang="en-US" sz="1600" dirty="0"/>
              <a:t>VOA Street Outreach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4E621-F04E-F154-A80B-A039C955F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9912"/>
            <a:ext cx="5181600" cy="2170776"/>
          </a:xfrm>
        </p:spPr>
        <p:txBody>
          <a:bodyPr>
            <a:normAutofit/>
          </a:bodyPr>
          <a:lstStyle/>
          <a:p>
            <a:r>
              <a:rPr lang="en-US" sz="2000" b="1" dirty="0"/>
              <a:t>Recipient</a:t>
            </a:r>
            <a:r>
              <a:rPr lang="en-US" sz="2000" dirty="0"/>
              <a:t> – administers the program</a:t>
            </a:r>
          </a:p>
          <a:p>
            <a:pPr lvl="1"/>
            <a:r>
              <a:rPr lang="en-US" sz="1600" dirty="0"/>
              <a:t>Housing Stability Division</a:t>
            </a:r>
          </a:p>
          <a:p>
            <a:r>
              <a:rPr lang="en-US" sz="2000" b="1" dirty="0"/>
              <a:t>Subrecipient</a:t>
            </a:r>
            <a:r>
              <a:rPr lang="en-US" sz="2000" dirty="0"/>
              <a:t> – a community partner running the project</a:t>
            </a:r>
          </a:p>
          <a:p>
            <a:pPr lvl="1"/>
            <a:r>
              <a:rPr lang="en-US" sz="1600" dirty="0"/>
              <a:t>Volunteers of America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7053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Get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Don’t have data? </a:t>
            </a:r>
            <a:r>
              <a:rPr lang="en-US" dirty="0"/>
              <a:t>Here are some simple ways to start:</a:t>
            </a:r>
          </a:p>
          <a:p>
            <a:pPr marL="0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Check the paper trail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Collect it as you go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Ask the subrecipient in the application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704480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Rank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It is not enough to score; you must use scores to make decisions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62C54DC-BD53-CF31-6399-BA71834DD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3170761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393159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Example:</a:t>
            </a:r>
            <a:br>
              <a:rPr lang="en-US" sz="4100" dirty="0"/>
            </a:br>
            <a:r>
              <a:rPr lang="en-US" sz="4100" dirty="0"/>
              <a:t>Rank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40819" cy="3785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Minimum cutoff</a:t>
            </a:r>
            <a:r>
              <a:rPr lang="en-US" dirty="0"/>
              <a:t>: top 15% riskiest subrecipients</a:t>
            </a:r>
          </a:p>
          <a:p>
            <a:r>
              <a:rPr lang="en-US" b="1" dirty="0"/>
              <a:t>Cutoff extension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Outliers</a:t>
            </a:r>
          </a:p>
          <a:p>
            <a:pPr lvl="1"/>
            <a:r>
              <a:rPr lang="en-US" dirty="0"/>
              <a:t>Obvious clusters</a:t>
            </a:r>
          </a:p>
          <a:p>
            <a:pPr lvl="1"/>
            <a:r>
              <a:rPr lang="en-US" dirty="0"/>
              <a:t>Projects above the overall average</a:t>
            </a:r>
          </a:p>
          <a:p>
            <a:r>
              <a:rPr lang="en-US" b="1" dirty="0"/>
              <a:t>Other considerations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Staff capacity</a:t>
            </a:r>
          </a:p>
          <a:p>
            <a:r>
              <a:rPr lang="en-US" dirty="0"/>
              <a:t>Randomly selected 1 subrecipient from below the cutoff point to be monitored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704EAC4-4AAF-0994-CBDE-8131576B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69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Rank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1D648F0-320F-BC46-7B45-8936864F68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84571"/>
            <a:ext cx="5353050" cy="38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C114FE-7A43-2E87-ABB2-26A3C6B91C1D}"/>
              </a:ext>
            </a:extLst>
          </p:cNvPr>
          <p:cNvGrpSpPr/>
          <p:nvPr/>
        </p:nvGrpSpPr>
        <p:grpSpPr>
          <a:xfrm>
            <a:off x="915300" y="4328760"/>
            <a:ext cx="6201681" cy="500126"/>
            <a:chOff x="915300" y="4328760"/>
            <a:chExt cx="6201681" cy="500126"/>
          </a:xfrm>
        </p:grpSpPr>
        <p:sp>
          <p:nvSpPr>
            <p:cNvPr id="9" name="Callout: Line 8">
              <a:extLst>
                <a:ext uri="{FF2B5EF4-FFF2-40B4-BE49-F238E27FC236}">
                  <a16:creationId xmlns:a16="http://schemas.microsoft.com/office/drawing/2014/main" id="{09EF5516-75CF-3543-02E9-CD08B1308939}"/>
                </a:ext>
              </a:extLst>
            </p:cNvPr>
            <p:cNvSpPr/>
            <p:nvPr/>
          </p:nvSpPr>
          <p:spPr>
            <a:xfrm>
              <a:off x="915300" y="4328760"/>
              <a:ext cx="1666240" cy="500126"/>
            </a:xfrm>
            <a:prstGeom prst="borderCallout1">
              <a:avLst>
                <a:gd name="adj1" fmla="val 42320"/>
                <a:gd name="adj2" fmla="val 100026"/>
                <a:gd name="adj3" fmla="val 58026"/>
                <a:gd name="adj4" fmla="val 235562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Clusters</a:t>
              </a: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0908D0F7-AF67-C940-0665-5D59CE254F46}"/>
                </a:ext>
              </a:extLst>
            </p:cNvPr>
            <p:cNvSpPr/>
            <p:nvPr/>
          </p:nvSpPr>
          <p:spPr>
            <a:xfrm rot="5400000">
              <a:off x="4910982" y="4549604"/>
              <a:ext cx="155448" cy="19528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D9057618-F8D0-BAE1-FA6F-0D70A4A445E7}"/>
                </a:ext>
              </a:extLst>
            </p:cNvPr>
            <p:cNvSpPr/>
            <p:nvPr/>
          </p:nvSpPr>
          <p:spPr>
            <a:xfrm rot="5400000">
              <a:off x="5203894" y="4549604"/>
              <a:ext cx="155448" cy="195288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Left Brace 39">
              <a:extLst>
                <a:ext uri="{FF2B5EF4-FFF2-40B4-BE49-F238E27FC236}">
                  <a16:creationId xmlns:a16="http://schemas.microsoft.com/office/drawing/2014/main" id="{89EC82DB-4853-B3CE-64FE-A6C1ECD42152}"/>
                </a:ext>
              </a:extLst>
            </p:cNvPr>
            <p:cNvSpPr/>
            <p:nvPr/>
          </p:nvSpPr>
          <p:spPr>
            <a:xfrm rot="5400000">
              <a:off x="5626888" y="4508272"/>
              <a:ext cx="155448" cy="277951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Left Brace 40">
              <a:extLst>
                <a:ext uri="{FF2B5EF4-FFF2-40B4-BE49-F238E27FC236}">
                  <a16:creationId xmlns:a16="http://schemas.microsoft.com/office/drawing/2014/main" id="{360E3F18-7EF9-5950-D3A4-389A99B94550}"/>
                </a:ext>
              </a:extLst>
            </p:cNvPr>
            <p:cNvSpPr/>
            <p:nvPr/>
          </p:nvSpPr>
          <p:spPr>
            <a:xfrm rot="5400000">
              <a:off x="5994960" y="4508272"/>
              <a:ext cx="155448" cy="277951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eft Brace 41">
              <a:extLst>
                <a:ext uri="{FF2B5EF4-FFF2-40B4-BE49-F238E27FC236}">
                  <a16:creationId xmlns:a16="http://schemas.microsoft.com/office/drawing/2014/main" id="{2B3CD408-0F7A-1644-217A-B739717C5A40}"/>
                </a:ext>
              </a:extLst>
            </p:cNvPr>
            <p:cNvSpPr/>
            <p:nvPr/>
          </p:nvSpPr>
          <p:spPr>
            <a:xfrm rot="5400000">
              <a:off x="6274882" y="4584766"/>
              <a:ext cx="155448" cy="124963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6D63C607-115E-CE92-10B3-30841C1E0928}"/>
                </a:ext>
              </a:extLst>
            </p:cNvPr>
            <p:cNvSpPr/>
            <p:nvPr/>
          </p:nvSpPr>
          <p:spPr>
            <a:xfrm rot="5400000">
              <a:off x="6976776" y="4584766"/>
              <a:ext cx="155448" cy="124963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4636247-CB25-DD9C-3867-7C028D219343}"/>
              </a:ext>
            </a:extLst>
          </p:cNvPr>
          <p:cNvGrpSpPr/>
          <p:nvPr/>
        </p:nvGrpSpPr>
        <p:grpSpPr>
          <a:xfrm>
            <a:off x="4760422" y="4301824"/>
            <a:ext cx="2447977" cy="276999"/>
            <a:chOff x="4760422" y="4301824"/>
            <a:chExt cx="2447977" cy="27699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5309D2-05C1-93D1-0A3F-1B068B91A656}"/>
                </a:ext>
              </a:extLst>
            </p:cNvPr>
            <p:cNvSpPr txBox="1"/>
            <p:nvPr/>
          </p:nvSpPr>
          <p:spPr>
            <a:xfrm>
              <a:off x="4760422" y="4301824"/>
              <a:ext cx="45243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A+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B0C8732-5A5D-1677-4260-CE7A180BB303}"/>
                </a:ext>
              </a:extLst>
            </p:cNvPr>
            <p:cNvSpPr txBox="1"/>
            <p:nvPr/>
          </p:nvSpPr>
          <p:spPr>
            <a:xfrm>
              <a:off x="5069842" y="4301824"/>
              <a:ext cx="45243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A-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660C99-74D7-B0DE-0202-55CF507396EA}"/>
                </a:ext>
              </a:extLst>
            </p:cNvPr>
            <p:cNvSpPr txBox="1"/>
            <p:nvPr/>
          </p:nvSpPr>
          <p:spPr>
            <a:xfrm>
              <a:off x="5549972" y="4301824"/>
              <a:ext cx="3021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E3A585-BE8F-6A60-9E21-AE5E98551FF2}"/>
                </a:ext>
              </a:extLst>
            </p:cNvPr>
            <p:cNvSpPr txBox="1"/>
            <p:nvPr/>
          </p:nvSpPr>
          <p:spPr>
            <a:xfrm>
              <a:off x="5924078" y="4301824"/>
              <a:ext cx="3021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0FD7D7-2083-144D-AD18-EDBFEC7FF4FA}"/>
                </a:ext>
              </a:extLst>
            </p:cNvPr>
            <p:cNvSpPr txBox="1"/>
            <p:nvPr/>
          </p:nvSpPr>
          <p:spPr>
            <a:xfrm>
              <a:off x="6197560" y="4301824"/>
              <a:ext cx="3021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180DF9C-BE5C-2C5F-F9D0-08252BE5EBDB}"/>
                </a:ext>
              </a:extLst>
            </p:cNvPr>
            <p:cNvSpPr txBox="1"/>
            <p:nvPr/>
          </p:nvSpPr>
          <p:spPr>
            <a:xfrm>
              <a:off x="6906240" y="4301824"/>
              <a:ext cx="3021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F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3C4703-F8CA-7037-0B09-69387413F53D}"/>
              </a:ext>
            </a:extLst>
          </p:cNvPr>
          <p:cNvGrpSpPr/>
          <p:nvPr/>
        </p:nvGrpSpPr>
        <p:grpSpPr>
          <a:xfrm>
            <a:off x="6200399" y="2438655"/>
            <a:ext cx="5258810" cy="1238695"/>
            <a:chOff x="6200399" y="2438655"/>
            <a:chExt cx="5258810" cy="1238695"/>
          </a:xfrm>
        </p:grpSpPr>
        <p:sp>
          <p:nvSpPr>
            <p:cNvPr id="53" name="Callout: Line 52">
              <a:extLst>
                <a:ext uri="{FF2B5EF4-FFF2-40B4-BE49-F238E27FC236}">
                  <a16:creationId xmlns:a16="http://schemas.microsoft.com/office/drawing/2014/main" id="{7503AA8B-3280-3375-CADC-A0BEC86679D0}"/>
                </a:ext>
              </a:extLst>
            </p:cNvPr>
            <p:cNvSpPr/>
            <p:nvPr/>
          </p:nvSpPr>
          <p:spPr>
            <a:xfrm>
              <a:off x="9438716" y="2438655"/>
              <a:ext cx="2020493" cy="500126"/>
            </a:xfrm>
            <a:prstGeom prst="borderCallout1">
              <a:avLst>
                <a:gd name="adj1" fmla="val 49938"/>
                <a:gd name="adj2" fmla="val 331"/>
                <a:gd name="adj3" fmla="val 218100"/>
                <a:gd name="adj4" fmla="val -102433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Above Average</a:t>
              </a:r>
            </a:p>
          </p:txBody>
        </p:sp>
        <p:sp>
          <p:nvSpPr>
            <p:cNvPr id="54" name="Left Brace 53">
              <a:extLst>
                <a:ext uri="{FF2B5EF4-FFF2-40B4-BE49-F238E27FC236}">
                  <a16:creationId xmlns:a16="http://schemas.microsoft.com/office/drawing/2014/main" id="{34976BB2-55C9-D011-DAA4-A436E419916E}"/>
                </a:ext>
              </a:extLst>
            </p:cNvPr>
            <p:cNvSpPr/>
            <p:nvPr/>
          </p:nvSpPr>
          <p:spPr>
            <a:xfrm rot="5400000">
              <a:off x="7294438" y="2427863"/>
              <a:ext cx="155448" cy="2343526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C2FBE0-5262-9318-B186-1B26408B825C}"/>
              </a:ext>
            </a:extLst>
          </p:cNvPr>
          <p:cNvGrpSpPr/>
          <p:nvPr/>
        </p:nvGrpSpPr>
        <p:grpSpPr>
          <a:xfrm>
            <a:off x="7605713" y="3988055"/>
            <a:ext cx="3847147" cy="783970"/>
            <a:chOff x="7605713" y="3988055"/>
            <a:chExt cx="3847147" cy="783970"/>
          </a:xfrm>
        </p:grpSpPr>
        <p:sp>
          <p:nvSpPr>
            <p:cNvPr id="8" name="Callout: Line 7">
              <a:extLst>
                <a:ext uri="{FF2B5EF4-FFF2-40B4-BE49-F238E27FC236}">
                  <a16:creationId xmlns:a16="http://schemas.microsoft.com/office/drawing/2014/main" id="{5445D6A9-36FC-B9E1-2EC6-0CEFA8454FC2}"/>
                </a:ext>
              </a:extLst>
            </p:cNvPr>
            <p:cNvSpPr/>
            <p:nvPr/>
          </p:nvSpPr>
          <p:spPr>
            <a:xfrm>
              <a:off x="9786620" y="3988055"/>
              <a:ext cx="1666240" cy="500126"/>
            </a:xfrm>
            <a:prstGeom prst="borderCallout1">
              <a:avLst>
                <a:gd name="adj1" fmla="val 49938"/>
                <a:gd name="adj2" fmla="val 331"/>
                <a:gd name="adj3" fmla="val 154299"/>
                <a:gd name="adj4" fmla="val -79805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Outliers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3DAAE5-3472-BAFF-15A9-AA3DCD62641C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V="1">
              <a:off x="7605713" y="4238118"/>
              <a:ext cx="2180907" cy="5339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DA2C7A-7955-A7B0-CC1B-CA73CC739465}"/>
              </a:ext>
            </a:extLst>
          </p:cNvPr>
          <p:cNvGrpSpPr/>
          <p:nvPr/>
        </p:nvGrpSpPr>
        <p:grpSpPr>
          <a:xfrm>
            <a:off x="219567" y="1956889"/>
            <a:ext cx="5938833" cy="637214"/>
            <a:chOff x="8170369" y="2576237"/>
            <a:chExt cx="5938833" cy="637214"/>
          </a:xfrm>
        </p:grpSpPr>
        <p:sp>
          <p:nvSpPr>
            <p:cNvPr id="62" name="Callout: Line 61">
              <a:extLst>
                <a:ext uri="{FF2B5EF4-FFF2-40B4-BE49-F238E27FC236}">
                  <a16:creationId xmlns:a16="http://schemas.microsoft.com/office/drawing/2014/main" id="{CCEFF91F-6527-8CC2-1F17-4E3E60683549}"/>
                </a:ext>
              </a:extLst>
            </p:cNvPr>
            <p:cNvSpPr/>
            <p:nvPr/>
          </p:nvSpPr>
          <p:spPr>
            <a:xfrm>
              <a:off x="8170369" y="2576237"/>
              <a:ext cx="2533717" cy="500126"/>
            </a:xfrm>
            <a:prstGeom prst="borderCallout1">
              <a:avLst>
                <a:gd name="adj1" fmla="val 51947"/>
                <a:gd name="adj2" fmla="val 100293"/>
                <a:gd name="adj3" fmla="val 98806"/>
                <a:gd name="adj4" fmla="val 211509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Randomly Select</a:t>
              </a:r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B8FE71BA-6DE0-591B-D41F-6A59AA611162}"/>
                </a:ext>
              </a:extLst>
            </p:cNvPr>
            <p:cNvSpPr/>
            <p:nvPr/>
          </p:nvSpPr>
          <p:spPr>
            <a:xfrm rot="5400000">
              <a:off x="13431953" y="2536202"/>
              <a:ext cx="155448" cy="119905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87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Break it 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Make it easy for others to understand the results.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145DA0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6620E86-3DDB-D318-BFEC-E767CE8B3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909137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1364530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Refine, Refine, Refine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Make your risk assessment better over time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C4F9872-A2BB-D062-8474-D7E99CE599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023060"/>
              </p:ext>
            </p:extLst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</p:spTree>
    <p:extLst>
      <p:ext uri="{BB962C8B-B14F-4D97-AF65-F5344CB8AC3E}">
        <p14:creationId xmlns:p14="http://schemas.microsoft.com/office/powerpoint/2010/main" val="4259952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Refine, Refine, Refine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97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Questions to consider: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What is going well?</a:t>
            </a:r>
          </a:p>
          <a:p>
            <a:pPr lvl="1"/>
            <a:r>
              <a:rPr lang="en-US" sz="2800" dirty="0"/>
              <a:t>What isn’t working?</a:t>
            </a:r>
          </a:p>
          <a:p>
            <a:pPr lvl="1"/>
            <a:r>
              <a:rPr lang="en-US" sz="2800" dirty="0"/>
              <a:t>What can be eliminated?</a:t>
            </a:r>
          </a:p>
          <a:p>
            <a:pPr lvl="1"/>
            <a:r>
              <a:rPr lang="en-US" sz="2800" dirty="0"/>
              <a:t>What can be simplified?</a:t>
            </a:r>
          </a:p>
          <a:p>
            <a:pPr lvl="1"/>
            <a:r>
              <a:rPr lang="en-US" sz="2800" dirty="0"/>
              <a:t>What is missing?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26F0A8-9CD4-917B-B30D-9E9B643AC3A0}"/>
              </a:ext>
            </a:extLst>
          </p:cNvPr>
          <p:cNvGrpSpPr/>
          <p:nvPr/>
        </p:nvGrpSpPr>
        <p:grpSpPr>
          <a:xfrm>
            <a:off x="3508407" y="6167317"/>
            <a:ext cx="5175187" cy="423277"/>
            <a:chOff x="920813" y="2055845"/>
            <a:chExt cx="10970147" cy="89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C025E2-C911-BA1B-FE64-F88AD4D78107}"/>
                </a:ext>
              </a:extLst>
            </p:cNvPr>
            <p:cNvGrpSpPr/>
            <p:nvPr/>
          </p:nvGrpSpPr>
          <p:grpSpPr>
            <a:xfrm>
              <a:off x="920813" y="2055845"/>
              <a:ext cx="897246" cy="897246"/>
              <a:chOff x="920813" y="1925745"/>
              <a:chExt cx="897246" cy="89724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C0F9B67-E30E-4976-906F-E6E02868CCDF}"/>
                  </a:ext>
                </a:extLst>
              </p:cNvPr>
              <p:cNvSpPr/>
              <p:nvPr/>
            </p:nvSpPr>
            <p:spPr>
              <a:xfrm>
                <a:off x="920813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7" name="Rectangle 36" descr="Pencil with solid fill">
                <a:extLst>
                  <a:ext uri="{FF2B5EF4-FFF2-40B4-BE49-F238E27FC236}">
                    <a16:creationId xmlns:a16="http://schemas.microsoft.com/office/drawing/2014/main" id="{921AD964-6E0B-A7D1-92CC-E2F8367D8DD4}"/>
                  </a:ext>
                </a:extLst>
              </p:cNvPr>
              <p:cNvSpPr/>
              <p:nvPr/>
            </p:nvSpPr>
            <p:spPr>
              <a:xfrm>
                <a:off x="1109234" y="2114167"/>
                <a:ext cx="520402" cy="520402"/>
              </a:xfrm>
              <a:prstGeom prst="rect">
                <a:avLst/>
              </a:pr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32B50D-839D-F339-2EB0-67EB583FAAD8}"/>
                </a:ext>
              </a:extLst>
            </p:cNvPr>
            <p:cNvGrpSpPr/>
            <p:nvPr/>
          </p:nvGrpSpPr>
          <p:grpSpPr>
            <a:xfrm>
              <a:off x="2179926" y="2055845"/>
              <a:ext cx="897246" cy="897246"/>
              <a:chOff x="4493775" y="1925745"/>
              <a:chExt cx="897246" cy="8972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9178664-A304-4054-0560-D8F109B36352}"/>
                  </a:ext>
                </a:extLst>
              </p:cNvPr>
              <p:cNvSpPr/>
              <p:nvPr/>
            </p:nvSpPr>
            <p:spPr>
              <a:xfrm>
                <a:off x="4493775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5" name="Rectangle 34" descr="Ruler with solid fill">
                <a:extLst>
                  <a:ext uri="{FF2B5EF4-FFF2-40B4-BE49-F238E27FC236}">
                    <a16:creationId xmlns:a16="http://schemas.microsoft.com/office/drawing/2014/main" id="{9EB0CDA1-1174-70CD-513A-BF9751BC866A}"/>
                  </a:ext>
                </a:extLst>
              </p:cNvPr>
              <p:cNvSpPr/>
              <p:nvPr/>
            </p:nvSpPr>
            <p:spPr>
              <a:xfrm>
                <a:off x="4682196" y="2114167"/>
                <a:ext cx="520402" cy="520402"/>
              </a:xfrm>
              <a:prstGeom prst="rect">
                <a:avLst/>
              </a:pr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9D76EB-A7A9-B10B-CF2F-766EA9043A56}"/>
                </a:ext>
              </a:extLst>
            </p:cNvPr>
            <p:cNvGrpSpPr/>
            <p:nvPr/>
          </p:nvGrpSpPr>
          <p:grpSpPr>
            <a:xfrm>
              <a:off x="3439039" y="2055845"/>
              <a:ext cx="897246" cy="897246"/>
              <a:chOff x="8066736" y="1925745"/>
              <a:chExt cx="897246" cy="897246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09A53A2-3200-B688-4020-BEFF8E6D4EFC}"/>
                  </a:ext>
                </a:extLst>
              </p:cNvPr>
              <p:cNvSpPr/>
              <p:nvPr/>
            </p:nvSpPr>
            <p:spPr>
              <a:xfrm>
                <a:off x="8066736" y="1925745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3" name="Rectangle 32" descr="Scales of justice with solid fill">
                <a:extLst>
                  <a:ext uri="{FF2B5EF4-FFF2-40B4-BE49-F238E27FC236}">
                    <a16:creationId xmlns:a16="http://schemas.microsoft.com/office/drawing/2014/main" id="{5F74D884-384F-A2F3-C62F-8F6D409FB6B5}"/>
                  </a:ext>
                </a:extLst>
              </p:cNvPr>
              <p:cNvSpPr/>
              <p:nvPr/>
            </p:nvSpPr>
            <p:spPr>
              <a:xfrm>
                <a:off x="8255158" y="2114167"/>
                <a:ext cx="520402" cy="520402"/>
              </a:xfrm>
              <a:prstGeom prst="rect">
                <a:avLst/>
              </a:pr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63EDC5-FA7E-D491-CCDC-C0F21E3BCC1B}"/>
                </a:ext>
              </a:extLst>
            </p:cNvPr>
            <p:cNvGrpSpPr/>
            <p:nvPr/>
          </p:nvGrpSpPr>
          <p:grpSpPr>
            <a:xfrm>
              <a:off x="4698152" y="2055845"/>
              <a:ext cx="897246" cy="897246"/>
              <a:chOff x="920813" y="3562718"/>
              <a:chExt cx="897246" cy="89724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42AE6DA-6109-0175-2596-1D367380D279}"/>
                  </a:ext>
                </a:extLst>
              </p:cNvPr>
              <p:cNvSpPr/>
              <p:nvPr/>
            </p:nvSpPr>
            <p:spPr>
              <a:xfrm>
                <a:off x="920813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1" name="Rectangle 30" descr="Table with solid fill">
                <a:extLst>
                  <a:ext uri="{FF2B5EF4-FFF2-40B4-BE49-F238E27FC236}">
                    <a16:creationId xmlns:a16="http://schemas.microsoft.com/office/drawing/2014/main" id="{9279F1EB-086C-D0FC-FA86-53102DEE768D}"/>
                  </a:ext>
                </a:extLst>
              </p:cNvPr>
              <p:cNvSpPr/>
              <p:nvPr/>
            </p:nvSpPr>
            <p:spPr>
              <a:xfrm>
                <a:off x="1109234" y="3751140"/>
                <a:ext cx="520402" cy="520402"/>
              </a:xfrm>
              <a:prstGeom prst="rect">
                <a:avLst/>
              </a:prstGeom>
              <a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C5925C-E6C3-898B-69D0-9136B22903C6}"/>
                </a:ext>
              </a:extLst>
            </p:cNvPr>
            <p:cNvGrpSpPr/>
            <p:nvPr/>
          </p:nvGrpSpPr>
          <p:grpSpPr>
            <a:xfrm>
              <a:off x="5957265" y="2055845"/>
              <a:ext cx="897246" cy="897246"/>
              <a:chOff x="4493775" y="3562718"/>
              <a:chExt cx="897246" cy="89724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074215A-BCAC-0DCD-F6E0-D64FA869DD79}"/>
                  </a:ext>
                </a:extLst>
              </p:cNvPr>
              <p:cNvSpPr/>
              <p:nvPr/>
            </p:nvSpPr>
            <p:spPr>
              <a:xfrm>
                <a:off x="4493775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9" name="Rectangle 28" descr="Rope Knot with solid fill">
                <a:extLst>
                  <a:ext uri="{FF2B5EF4-FFF2-40B4-BE49-F238E27FC236}">
                    <a16:creationId xmlns:a16="http://schemas.microsoft.com/office/drawing/2014/main" id="{D327C612-928B-DEEA-D5BF-3C010537D0DE}"/>
                  </a:ext>
                </a:extLst>
              </p:cNvPr>
              <p:cNvSpPr/>
              <p:nvPr/>
            </p:nvSpPr>
            <p:spPr>
              <a:xfrm>
                <a:off x="4682196" y="3751140"/>
                <a:ext cx="520402" cy="520402"/>
              </a:xfrm>
              <a:prstGeom prst="rect">
                <a:avLst/>
              </a:prstGeom>
              <a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718C9E-7C23-D19D-16AC-AB4617873B5C}"/>
                </a:ext>
              </a:extLst>
            </p:cNvPr>
            <p:cNvGrpSpPr/>
            <p:nvPr/>
          </p:nvGrpSpPr>
          <p:grpSpPr>
            <a:xfrm>
              <a:off x="7216378" y="2055845"/>
              <a:ext cx="897246" cy="897246"/>
              <a:chOff x="8066736" y="3562718"/>
              <a:chExt cx="897246" cy="897246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D6A473-D24F-B5C6-6C03-CFE8D043EB26}"/>
                  </a:ext>
                </a:extLst>
              </p:cNvPr>
              <p:cNvSpPr/>
              <p:nvPr/>
            </p:nvSpPr>
            <p:spPr>
              <a:xfrm>
                <a:off x="8066736" y="3562718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7" name="Rectangle 26" descr="Statistics with solid fill">
                <a:extLst>
                  <a:ext uri="{FF2B5EF4-FFF2-40B4-BE49-F238E27FC236}">
                    <a16:creationId xmlns:a16="http://schemas.microsoft.com/office/drawing/2014/main" id="{22F6E7FA-00D0-C378-654A-CDF41B959F67}"/>
                  </a:ext>
                </a:extLst>
              </p:cNvPr>
              <p:cNvSpPr/>
              <p:nvPr/>
            </p:nvSpPr>
            <p:spPr>
              <a:xfrm>
                <a:off x="8255158" y="3751140"/>
                <a:ext cx="520402" cy="520402"/>
              </a:xfrm>
              <a:prstGeom prst="rect">
                <a:avLst/>
              </a:prstGeom>
              <a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F77399-0F6A-1345-8B21-164E18ED1CC8}"/>
                </a:ext>
              </a:extLst>
            </p:cNvPr>
            <p:cNvGrpSpPr/>
            <p:nvPr/>
          </p:nvGrpSpPr>
          <p:grpSpPr>
            <a:xfrm>
              <a:off x="8475491" y="2055845"/>
              <a:ext cx="897246" cy="897246"/>
              <a:chOff x="920813" y="5199692"/>
              <a:chExt cx="897246" cy="897246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59D5DB6-DA8D-539F-1805-90D15759C543}"/>
                  </a:ext>
                </a:extLst>
              </p:cNvPr>
              <p:cNvSpPr/>
              <p:nvPr/>
            </p:nvSpPr>
            <p:spPr>
              <a:xfrm>
                <a:off x="920813" y="5199692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5" name="Rectangle 24" descr="Clipboard Checked with solid fill">
                <a:extLst>
                  <a:ext uri="{FF2B5EF4-FFF2-40B4-BE49-F238E27FC236}">
                    <a16:creationId xmlns:a16="http://schemas.microsoft.com/office/drawing/2014/main" id="{70EAAD43-58F1-8778-E1FE-9E674E45DD4C}"/>
                  </a:ext>
                </a:extLst>
              </p:cNvPr>
              <p:cNvSpPr/>
              <p:nvPr/>
            </p:nvSpPr>
            <p:spPr>
              <a:xfrm>
                <a:off x="1109234" y="5388114"/>
                <a:ext cx="520402" cy="520402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E8723F-957B-D8D1-AAD2-9226ECBC7839}"/>
                </a:ext>
              </a:extLst>
            </p:cNvPr>
            <p:cNvGrpSpPr/>
            <p:nvPr/>
          </p:nvGrpSpPr>
          <p:grpSpPr>
            <a:xfrm>
              <a:off x="9734604" y="2055845"/>
              <a:ext cx="897246" cy="897246"/>
              <a:chOff x="4493775" y="5199692"/>
              <a:chExt cx="897246" cy="89724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F453CCA-A393-0B72-4227-9C89F2CFD38B}"/>
                  </a:ext>
                </a:extLst>
              </p:cNvPr>
              <p:cNvSpPr/>
              <p:nvPr/>
            </p:nvSpPr>
            <p:spPr>
              <a:xfrm>
                <a:off x="4493775" y="5199692"/>
                <a:ext cx="897246" cy="897246"/>
              </a:xfrm>
              <a:prstGeom prst="ellipse">
                <a:avLst/>
              </a:prstGeom>
              <a:solidFill>
                <a:srgbClr val="6F7581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3" name="Rectangle 22" descr="Pie chart with solid fill">
                <a:extLst>
                  <a:ext uri="{FF2B5EF4-FFF2-40B4-BE49-F238E27FC236}">
                    <a16:creationId xmlns:a16="http://schemas.microsoft.com/office/drawing/2014/main" id="{C222CA7F-E93A-23DD-F6DB-17E02EAD16A9}"/>
                  </a:ext>
                </a:extLst>
              </p:cNvPr>
              <p:cNvSpPr/>
              <p:nvPr/>
            </p:nvSpPr>
            <p:spPr>
              <a:xfrm>
                <a:off x="4682196" y="5388114"/>
                <a:ext cx="520402" cy="520402"/>
              </a:xfrm>
              <a:prstGeom prst="rect">
                <a:avLst/>
              </a:prstGeom>
              <a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855807-5426-B11A-7AAC-D03D70070209}"/>
                </a:ext>
              </a:extLst>
            </p:cNvPr>
            <p:cNvGrpSpPr/>
            <p:nvPr/>
          </p:nvGrpSpPr>
          <p:grpSpPr>
            <a:xfrm>
              <a:off x="10993714" y="2055845"/>
              <a:ext cx="897246" cy="897246"/>
              <a:chOff x="8066736" y="5199692"/>
              <a:chExt cx="897246" cy="8972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4503FFC-14C8-2B09-EE9A-AE8602ABE48D}"/>
                  </a:ext>
                </a:extLst>
              </p:cNvPr>
              <p:cNvSpPr/>
              <p:nvPr/>
            </p:nvSpPr>
            <p:spPr>
              <a:xfrm>
                <a:off x="8066736" y="5199692"/>
                <a:ext cx="897246" cy="897246"/>
              </a:xfrm>
              <a:prstGeom prst="ellipse">
                <a:avLst/>
              </a:prstGeom>
              <a:solidFill>
                <a:srgbClr val="FFC72C"/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Repeat with solid fill">
                <a:extLst>
                  <a:ext uri="{FF2B5EF4-FFF2-40B4-BE49-F238E27FC236}">
                    <a16:creationId xmlns:a16="http://schemas.microsoft.com/office/drawing/2014/main" id="{4DDC9EEB-46B3-37F9-2548-19190B4F358C}"/>
                  </a:ext>
                </a:extLst>
              </p:cNvPr>
              <p:cNvSpPr/>
              <p:nvPr/>
            </p:nvSpPr>
            <p:spPr>
              <a:xfrm>
                <a:off x="8255158" y="5388114"/>
                <a:ext cx="520402" cy="520402"/>
              </a:xfrm>
              <a:prstGeom prst="rect">
                <a:avLst/>
              </a:prstGeom>
              <a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1951778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9 Risk Assessment Principles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EBF7A64-604C-7FD4-933A-4D89BC6010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3567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0165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Bonus 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331890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3 examples for 3 different cases:</a:t>
            </a:r>
          </a:p>
          <a:p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 have no data and no time, but I need an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 have a basic assessment, but want to make it better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 have a good assessment, but I want to pull in data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2644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5A0D3A9-930E-CA31-517A-1711690F2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D4E05-1F55-0F29-11C8-40BDA9A2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2242539"/>
            <a:ext cx="7459980" cy="14259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/>
              <a:t>Insights? </a:t>
            </a:r>
            <a:br>
              <a:rPr lang="en-US" sz="5400" dirty="0"/>
            </a:br>
            <a:r>
              <a:rPr lang="en-US" sz="54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F8DEB-4304-AA90-2E77-B24762DB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6010" y="3884038"/>
            <a:ext cx="7459980" cy="516612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sz="2100" b="1" dirty="0">
                <a:solidFill>
                  <a:schemeClr val="tx1"/>
                </a:solidFill>
              </a:rPr>
              <a:t>Tyler Durfee</a:t>
            </a:r>
            <a:br>
              <a:rPr lang="en-US" sz="2100" dirty="0">
                <a:solidFill>
                  <a:schemeClr val="tx1"/>
                </a:solidFill>
              </a:rPr>
            </a:br>
            <a:r>
              <a:rPr lang="en-US" sz="2100" dirty="0">
                <a:solidFill>
                  <a:schemeClr val="tx1"/>
                </a:solidFill>
                <a:hlinkClick r:id="rId3"/>
              </a:rPr>
              <a:t>tyler.durfee@slcgov.com</a:t>
            </a:r>
            <a:endParaRPr lang="en-US" sz="21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646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3E4F7F6-C3F3-C0E0-B7E3-539A639FD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5"/>
          <a:stretch/>
        </p:blipFill>
        <p:spPr>
          <a:xfrm>
            <a:off x="9550821" y="0"/>
            <a:ext cx="264115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1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About</a:t>
            </a:r>
            <a:br>
              <a:rPr lang="en-US" sz="4800" dirty="0"/>
            </a:br>
            <a:r>
              <a:rPr lang="en-US" sz="4800" dirty="0"/>
              <a:t>Salt Lake City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0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81092-BA10-560C-F5CE-B46FD3EC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Bonus Section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757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Example 1: Simple List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8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BC91-2E76-697B-DCD0-8E7B9DB1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Conditions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D375999-1020-E137-30A4-1B53D153F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126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4E4B-1560-56CF-831E-727C0C27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No Data</a:t>
            </a:r>
          </a:p>
          <a:p>
            <a:r>
              <a:rPr lang="en-US" sz="1800"/>
              <a:t>Limited Staff Time</a:t>
            </a:r>
          </a:p>
          <a:p>
            <a:r>
              <a:rPr lang="en-US" sz="1800"/>
              <a:t>Need a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3521762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Example 1</a:t>
            </a:r>
            <a:r>
              <a:rPr lang="en-US" sz="4000" dirty="0"/>
              <a:t>: Simple List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959"/>
            <a:ext cx="10515600" cy="409735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Building: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out things that contribute to regulatory noncompliance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Ideally, have somebody else review the 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Pick a scale (1-5) and label 1 as low risk and 5 as high risk</a:t>
            </a:r>
          </a:p>
          <a:p>
            <a:pPr marL="0" indent="0">
              <a:buNone/>
            </a:pPr>
            <a:r>
              <a:rPr lang="en-US" b="1" dirty="0"/>
              <a:t>Scoring: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Ideally, have 2-3 different people score the subrecipients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up the scores for each subrecipient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Arrange each subrecipient score from low to high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Choose the bottom 10-20%, depending on how big your team is</a:t>
            </a:r>
          </a:p>
        </p:txBody>
      </p:sp>
    </p:spTree>
    <p:extLst>
      <p:ext uri="{BB962C8B-B14F-4D97-AF65-F5344CB8AC3E}">
        <p14:creationId xmlns:p14="http://schemas.microsoft.com/office/powerpoint/2010/main" val="3471554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A1814-EDD0-DC5F-B8E5-B430A7174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004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Simple to set up</a:t>
            </a:r>
          </a:p>
          <a:p>
            <a:r>
              <a:rPr lang="en-US" dirty="0"/>
              <a:t>Way better than no assessment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C592AD-6DF0-DA24-5767-C2B0B74D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004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Time consuming to score</a:t>
            </a:r>
          </a:p>
          <a:p>
            <a:r>
              <a:rPr lang="en-US" dirty="0"/>
              <a:t>Measures need to be refined</a:t>
            </a:r>
          </a:p>
          <a:p>
            <a:r>
              <a:rPr lang="en-US" dirty="0"/>
              <a:t>Scales need to be defined</a:t>
            </a:r>
          </a:p>
          <a:p>
            <a:r>
              <a:rPr lang="en-US" dirty="0"/>
              <a:t>Potential for inconsistent scoring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377E48F2-AD37-0177-A536-37DCC6C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4" b="28268"/>
          <a:stretch/>
        </p:blipFill>
        <p:spPr bwMode="auto">
          <a:xfrm>
            <a:off x="0" y="5426110"/>
            <a:ext cx="12192000" cy="14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90464C-888D-7CC1-F0FC-BEECAB16D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rgbClr val="145D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/>
              <a:t>Example 1</a:t>
            </a:r>
            <a:r>
              <a:rPr lang="en-US" sz="4000"/>
              <a:t>: Simple List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7199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Example 2: Well-Defined Assessment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4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BC91-2E76-697B-DCD0-8E7B9DB1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Conditions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9C21297-497E-801B-D771-7545F6FEB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126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4E4B-1560-56CF-831E-727C0C27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No Data</a:t>
            </a:r>
          </a:p>
          <a:p>
            <a:r>
              <a:rPr lang="en-US" sz="1800"/>
              <a:t>Existing List of Measures</a:t>
            </a:r>
          </a:p>
          <a:p>
            <a:r>
              <a:rPr lang="en-US" sz="1800"/>
              <a:t>Available Staff Time</a:t>
            </a:r>
          </a:p>
          <a:p>
            <a:r>
              <a:rPr lang="en-US" sz="1800"/>
              <a:t>Want a more robust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908674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Example 2</a:t>
            </a:r>
            <a:r>
              <a:rPr lang="en-US" sz="4000" dirty="0"/>
              <a:t>: Well-Defined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959"/>
            <a:ext cx="10515600" cy="40973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Building: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definitions for each measure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intervals on a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rubric for each measure that aligns with the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cut-off criteria for the final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someone else review the risk assessment</a:t>
            </a:r>
          </a:p>
          <a:p>
            <a:pPr marL="0" indent="0">
              <a:buNone/>
            </a:pPr>
            <a:r>
              <a:rPr lang="en-US" b="1" dirty="0"/>
              <a:t>Scoring: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Have a minimum of 2-3 different people score the subrecipients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Average the scores for each subrecipient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Arrange each subrecipient score from low to high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Chose subrecipients based on your cut-off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a simple visualization of the results which can be shared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98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A1814-EDD0-DC5F-B8E5-B430A7174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00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Significantly reduces bias through established definitions, rubrics, and cutoff criteria</a:t>
            </a:r>
          </a:p>
          <a:p>
            <a:r>
              <a:rPr lang="en-US" dirty="0"/>
              <a:t>Facilitates institutional memory</a:t>
            </a:r>
          </a:p>
          <a:p>
            <a:r>
              <a:rPr lang="en-US" dirty="0"/>
              <a:t>Establishes robust controls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C592AD-6DF0-DA24-5767-C2B0B74D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00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Requires time to set up</a:t>
            </a:r>
          </a:p>
          <a:p>
            <a:r>
              <a:rPr lang="en-US" dirty="0"/>
              <a:t>Time consuming to score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377E48F2-AD37-0177-A536-37DCC6C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4" b="28268"/>
          <a:stretch/>
        </p:blipFill>
        <p:spPr bwMode="auto">
          <a:xfrm>
            <a:off x="0" y="5426110"/>
            <a:ext cx="12192000" cy="14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90464C-888D-7CC1-F0FC-BEECAB16D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rgbClr val="145D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Example 2</a:t>
            </a:r>
            <a:r>
              <a:rPr lang="en-US" sz="4000" dirty="0"/>
              <a:t>: Well-Defined Assessment</a:t>
            </a:r>
          </a:p>
        </p:txBody>
      </p:sp>
    </p:spTree>
    <p:extLst>
      <p:ext uri="{BB962C8B-B14F-4D97-AF65-F5344CB8AC3E}">
        <p14:creationId xmlns:p14="http://schemas.microsoft.com/office/powerpoint/2010/main" val="1076372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Example 3: Automated Assessment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95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0" name="Rectangle 515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30D897-B888-9E24-1B11-39F3B51B2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2" name="Rectangle 516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Salt Lake 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Capital City of Utah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Population</a:t>
            </a:r>
            <a:r>
              <a:rPr lang="en-US" sz="2000" dirty="0"/>
              <a:t>: 200,478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Metro Area</a:t>
            </a:r>
            <a:r>
              <a:rPr lang="en-US" sz="2000" dirty="0"/>
              <a:t>: 1,257,936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Salt Lake Valley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18 cities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5 townships</a:t>
            </a:r>
          </a:p>
        </p:txBody>
      </p:sp>
    </p:spTree>
    <p:extLst>
      <p:ext uri="{BB962C8B-B14F-4D97-AF65-F5344CB8AC3E}">
        <p14:creationId xmlns:p14="http://schemas.microsoft.com/office/powerpoint/2010/main" val="707993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BC91-2E76-697B-DCD0-8E7B9DB1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Conditions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92D0A7-67AF-CB58-1568-25AA72662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2" b="1265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C4E4B-1560-56CF-831E-727C0C276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Have Data or Have the capacity to Get Data</a:t>
            </a:r>
          </a:p>
          <a:p>
            <a:r>
              <a:rPr lang="en-US" sz="1800"/>
              <a:t>Existing List of Measures, Definition, Rubric, Cut-off Criteria</a:t>
            </a:r>
          </a:p>
          <a:p>
            <a:r>
              <a:rPr lang="en-US" sz="1800"/>
              <a:t>Available Staff Time</a:t>
            </a:r>
          </a:p>
          <a:p>
            <a:r>
              <a:rPr lang="en-US" sz="1800"/>
              <a:t>Experience with Excel or a similar program</a:t>
            </a:r>
          </a:p>
          <a:p>
            <a:r>
              <a:rPr lang="en-US" sz="1800"/>
              <a:t>Want to automate scoring process</a:t>
            </a:r>
          </a:p>
        </p:txBody>
      </p:sp>
    </p:spTree>
    <p:extLst>
      <p:ext uri="{BB962C8B-B14F-4D97-AF65-F5344CB8AC3E}">
        <p14:creationId xmlns:p14="http://schemas.microsoft.com/office/powerpoint/2010/main" val="636854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145DA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Example 3</a:t>
            </a:r>
            <a:r>
              <a:rPr lang="en-US" sz="4000" dirty="0"/>
              <a:t>: Automated Assessment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79E620-A4DC-7B3E-A2E6-E2F3FBA3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9959"/>
            <a:ext cx="10515600" cy="40973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Building: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Determine which existing datapoints can be used for each measure.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data gaps exist, modify measures or collect new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Refine definitions and rubric to incorporate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Clean up data so it is in a format that can be pulled into Excel or a similar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out a risk assessment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code/formulas to pull data into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code/formulas to rank-order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out a dashboard to visualize results</a:t>
            </a:r>
          </a:p>
          <a:p>
            <a:pPr marL="0" indent="0">
              <a:buNone/>
            </a:pPr>
            <a:r>
              <a:rPr lang="en-US" b="1" dirty="0"/>
              <a:t>Scoring: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Choose subrecipients based on your cutoff criteria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43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BA1814-EDD0-DC5F-B8E5-B430A7174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004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Reduces bias through systemized data</a:t>
            </a:r>
          </a:p>
          <a:p>
            <a:r>
              <a:rPr lang="en-US" dirty="0"/>
              <a:t>Reduces scoring time</a:t>
            </a:r>
          </a:p>
          <a:p>
            <a:r>
              <a:rPr lang="en-US" dirty="0"/>
              <a:t>Clear visualization facilitates final selection and transparency</a:t>
            </a:r>
          </a:p>
          <a:p>
            <a:r>
              <a:rPr lang="en-US" dirty="0"/>
              <a:t>Potential for more robust, detailed, and evidence-based decision making</a:t>
            </a:r>
          </a:p>
          <a:p>
            <a:r>
              <a:rPr lang="en-US" dirty="0"/>
              <a:t>Once built, refinement and upkeep is much easier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C592AD-6DF0-DA24-5767-C2B0B74D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004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Requires a substantial investment up front to build</a:t>
            </a:r>
          </a:p>
          <a:p>
            <a:r>
              <a:rPr lang="en-US" dirty="0"/>
              <a:t>Requires specialized skills to build and maintain</a:t>
            </a:r>
          </a:p>
          <a:p>
            <a:r>
              <a:rPr lang="en-US" dirty="0"/>
              <a:t>Requires a commitment to ongoing data collection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377E48F2-AD37-0177-A536-37DCC6C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4" b="28268"/>
          <a:stretch/>
        </p:blipFill>
        <p:spPr bwMode="auto">
          <a:xfrm>
            <a:off x="0" y="5426110"/>
            <a:ext cx="12192000" cy="14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90464C-888D-7CC1-F0FC-BEECAB16D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solidFill>
              <a:srgbClr val="145DA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/>
              <a:t>Example 3</a:t>
            </a:r>
            <a:r>
              <a:rPr lang="en-US" sz="4000" dirty="0"/>
              <a:t>: Automated Assessment</a:t>
            </a:r>
          </a:p>
        </p:txBody>
      </p:sp>
    </p:spTree>
    <p:extLst>
      <p:ext uri="{BB962C8B-B14F-4D97-AF65-F5344CB8AC3E}">
        <p14:creationId xmlns:p14="http://schemas.microsoft.com/office/powerpoint/2010/main" val="114582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33A8A-D904-F84F-C2F5-68B19845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340" y="4196080"/>
            <a:ext cx="8253321" cy="670560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HUD Programs 2022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7A315C-2A54-97E0-4090-422FC1CC4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44"/>
          <a:stretch/>
        </p:blipFill>
        <p:spPr bwMode="auto">
          <a:xfrm>
            <a:off x="20" y="1"/>
            <a:ext cx="12191979" cy="39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8F4BE-720E-BC5D-7A56-029353690EF3}"/>
              </a:ext>
            </a:extLst>
          </p:cNvPr>
          <p:cNvSpPr txBox="1">
            <a:spLocks/>
          </p:cNvSpPr>
          <p:nvPr/>
        </p:nvSpPr>
        <p:spPr>
          <a:xfrm>
            <a:off x="1969340" y="5143500"/>
            <a:ext cx="1704938" cy="11287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$5.6 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0BF088-80B1-9873-DFBA-07C92C7D2865}"/>
              </a:ext>
            </a:extLst>
          </p:cNvPr>
          <p:cNvSpPr txBox="1">
            <a:spLocks/>
          </p:cNvSpPr>
          <p:nvPr/>
        </p:nvSpPr>
        <p:spPr>
          <a:xfrm>
            <a:off x="4152134" y="5143500"/>
            <a:ext cx="1704938" cy="11287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3C0DC8-73EB-90A3-916A-80481788C6D3}"/>
              </a:ext>
            </a:extLst>
          </p:cNvPr>
          <p:cNvSpPr txBox="1">
            <a:spLocks/>
          </p:cNvSpPr>
          <p:nvPr/>
        </p:nvSpPr>
        <p:spPr>
          <a:xfrm>
            <a:off x="6334928" y="5143500"/>
            <a:ext cx="1704938" cy="11287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Subrecipients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CF7F71-8FF1-9725-3220-BA0FEFB628C0}"/>
              </a:ext>
            </a:extLst>
          </p:cNvPr>
          <p:cNvSpPr txBox="1">
            <a:spLocks/>
          </p:cNvSpPr>
          <p:nvPr/>
        </p:nvSpPr>
        <p:spPr>
          <a:xfrm>
            <a:off x="8517723" y="5143500"/>
            <a:ext cx="1704938" cy="11287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392050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7249FC24-0478-92B7-B9B9-077554BEE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7FE87B-79E3-7193-F4D9-1E8A5FD5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Rapid</a:t>
            </a:r>
            <a:br>
              <a:rPr lang="en-US" sz="4000" dirty="0"/>
            </a:br>
            <a:r>
              <a:rPr lang="en-US" sz="4000" dirty="0"/>
              <a:t>Scale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55ADA-F3A1-ED2A-9338-C5C803EE2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/>
              <a:t>Homelessness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2 new programs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4 new staff</a:t>
            </a:r>
            <a:endParaRPr lang="en-US" sz="2000" b="1" dirty="0"/>
          </a:p>
          <a:p>
            <a:pPr>
              <a:lnSpc>
                <a:spcPct val="110000"/>
              </a:lnSpc>
            </a:pPr>
            <a:r>
              <a:rPr lang="en-US" sz="2000" b="1" dirty="0"/>
              <a:t>Pandemic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8 new programs</a:t>
            </a:r>
          </a:p>
          <a:p>
            <a:pPr lvl="1">
              <a:lnSpc>
                <a:spcPct val="110000"/>
              </a:lnSpc>
            </a:pPr>
            <a:r>
              <a:rPr lang="en-US" sz="1600" dirty="0"/>
              <a:t>4 New Staff</a:t>
            </a:r>
          </a:p>
          <a:p>
            <a:pPr>
              <a:lnSpc>
                <a:spcPct val="100000"/>
              </a:lnSpc>
            </a:pPr>
            <a:r>
              <a:rPr lang="en-US" sz="2000" b="1" dirty="0"/>
              <a:t>Earthquake Prep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1 new program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2 new staff</a:t>
            </a:r>
          </a:p>
        </p:txBody>
      </p:sp>
    </p:spTree>
    <p:extLst>
      <p:ext uri="{BB962C8B-B14F-4D97-AF65-F5344CB8AC3E}">
        <p14:creationId xmlns:p14="http://schemas.microsoft.com/office/powerpoint/2010/main" val="191248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6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id="{B72AB2F4-39C0-4E03-95B7-7CEF837BB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72" y="643467"/>
            <a:ext cx="981685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AC54AB3E-B1A8-D67A-D1E7-0532EB378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8" name="Rectangle 7264">
            <a:extLst>
              <a:ext uri="{FF2B5EF4-FFF2-40B4-BE49-F238E27FC236}">
                <a16:creationId xmlns:a16="http://schemas.microsoft.com/office/drawing/2014/main" id="{A9C8CC0B-0626-4A63-AC0A-FEE03D08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601" y="0"/>
            <a:ext cx="5232399" cy="52958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1F8878-9ED1-5797-FAD8-38E50929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97" y="484632"/>
            <a:ext cx="4275777" cy="376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Building</a:t>
            </a:r>
            <a:br>
              <a:rPr lang="en-US" sz="4800" dirty="0"/>
            </a:br>
            <a:r>
              <a:rPr lang="en-US" sz="4800" dirty="0"/>
              <a:t>Risk Assessments</a:t>
            </a:r>
          </a:p>
        </p:txBody>
      </p:sp>
      <p:sp>
        <p:nvSpPr>
          <p:cNvPr id="7267" name="Rectangle 7266">
            <a:extLst>
              <a:ext uri="{FF2B5EF4-FFF2-40B4-BE49-F238E27FC236}">
                <a16:creationId xmlns:a16="http://schemas.microsoft.com/office/drawing/2014/main" id="{B518FCF3-6204-44FD-9EDA-977C07F6C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94789" y="4410188"/>
            <a:ext cx="1267136" cy="165099"/>
          </a:xfrm>
          <a:prstGeom prst="rect">
            <a:avLst/>
          </a:prstGeom>
          <a:solidFill>
            <a:srgbClr val="78B3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4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343F45"/>
      </a:dk2>
      <a:lt2>
        <a:srgbClr val="E1E2E2"/>
      </a:lt2>
      <a:accent1>
        <a:srgbClr val="145DA0"/>
      </a:accent1>
      <a:accent2>
        <a:srgbClr val="0476D0"/>
      </a:accent2>
      <a:accent3>
        <a:srgbClr val="59981A"/>
      </a:accent3>
      <a:accent4>
        <a:srgbClr val="32CD32"/>
      </a:accent4>
      <a:accent5>
        <a:srgbClr val="D89C60"/>
      </a:accent5>
      <a:accent6>
        <a:srgbClr val="FFC72C"/>
      </a:accent6>
      <a:hlink>
        <a:srgbClr val="0476D0"/>
      </a:hlink>
      <a:folHlink>
        <a:srgbClr val="0476D0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2419</TotalTime>
  <Words>3356</Words>
  <Application>Microsoft Office PowerPoint</Application>
  <PresentationFormat>Widescreen</PresentationFormat>
  <Paragraphs>582</Paragraphs>
  <Slides>52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Roboto</vt:lpstr>
      <vt:lpstr>Montserrat</vt:lpstr>
      <vt:lpstr>Calibri</vt:lpstr>
      <vt:lpstr>Office Theme</vt:lpstr>
      <vt:lpstr>Choosing &amp; Monitoring Subrecipients</vt:lpstr>
      <vt:lpstr>Agenda</vt:lpstr>
      <vt:lpstr>Terms</vt:lpstr>
      <vt:lpstr>About Salt Lake City</vt:lpstr>
      <vt:lpstr>Salt Lake City</vt:lpstr>
      <vt:lpstr>HUD Programs 2022</vt:lpstr>
      <vt:lpstr>Rapid Scale Up</vt:lpstr>
      <vt:lpstr>PowerPoint Presentation</vt:lpstr>
      <vt:lpstr>Building Risk Assessments</vt:lpstr>
      <vt:lpstr>Terms</vt:lpstr>
      <vt:lpstr>How we use risk assessments</vt:lpstr>
      <vt:lpstr>How we define risk assessment</vt:lpstr>
      <vt:lpstr>A specific tool for a specific job</vt:lpstr>
      <vt:lpstr>Risk Assessment Principles</vt:lpstr>
      <vt:lpstr>5 Headaches</vt:lpstr>
      <vt:lpstr>9 Risk Assessment Principles</vt:lpstr>
      <vt:lpstr>Define, Define, Define</vt:lpstr>
      <vt:lpstr>Example: Define, Define, Define</vt:lpstr>
      <vt:lpstr>Select a Scale</vt:lpstr>
      <vt:lpstr>Example: Select a Scale</vt:lpstr>
      <vt:lpstr>Example: Select a Scale</vt:lpstr>
      <vt:lpstr>Example: Select a Scale</vt:lpstr>
      <vt:lpstr>Wait to Weight</vt:lpstr>
      <vt:lpstr>Example: Wait to Weight</vt:lpstr>
      <vt:lpstr>Build a Rubric</vt:lpstr>
      <vt:lpstr>Example: Build a Rubric</vt:lpstr>
      <vt:lpstr>The Risk Tieback</vt:lpstr>
      <vt:lpstr>Example: The Risk Tieback</vt:lpstr>
      <vt:lpstr>Get Data</vt:lpstr>
      <vt:lpstr>Get Data</vt:lpstr>
      <vt:lpstr>Rank Results</vt:lpstr>
      <vt:lpstr>Example: Rank Results</vt:lpstr>
      <vt:lpstr>Rank Results</vt:lpstr>
      <vt:lpstr>Break it Down</vt:lpstr>
      <vt:lpstr>Refine, Refine, Refine</vt:lpstr>
      <vt:lpstr>Refine, Refine, Refine</vt:lpstr>
      <vt:lpstr>9 Risk Assessment Principles</vt:lpstr>
      <vt:lpstr>Bonus Section</vt:lpstr>
      <vt:lpstr>Insights?  Questions?</vt:lpstr>
      <vt:lpstr>Bonus Section</vt:lpstr>
      <vt:lpstr>Example 1: Simple List</vt:lpstr>
      <vt:lpstr>Conditions</vt:lpstr>
      <vt:lpstr>Example 1: Simple List</vt:lpstr>
      <vt:lpstr>Example 1: Simple List</vt:lpstr>
      <vt:lpstr>Example 2: Well-Defined Assessment</vt:lpstr>
      <vt:lpstr>Conditions</vt:lpstr>
      <vt:lpstr>Example 2: Well-Defined Assessment</vt:lpstr>
      <vt:lpstr>Example 2: Well-Defined Assessment</vt:lpstr>
      <vt:lpstr>Example 3: Automated Assessment</vt:lpstr>
      <vt:lpstr>Conditions</vt:lpstr>
      <vt:lpstr>Example 3: Automated Assessment</vt:lpstr>
      <vt:lpstr>Example 3: Automated Assessment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Choosing and Monitoring Subrecipients</dc:title>
  <dc:creator>Durfee, Tyler</dc:creator>
  <cp:lastModifiedBy>Durfee, Tyler</cp:lastModifiedBy>
  <cp:revision>32</cp:revision>
  <dcterms:created xsi:type="dcterms:W3CDTF">2023-01-19T17:06:06Z</dcterms:created>
  <dcterms:modified xsi:type="dcterms:W3CDTF">2023-01-23T12:54:53Z</dcterms:modified>
</cp:coreProperties>
</file>