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16"/>
  </p:notesMasterIdLst>
  <p:sldIdLst>
    <p:sldId id="256" r:id="rId5"/>
    <p:sldId id="269" r:id="rId6"/>
    <p:sldId id="262" r:id="rId7"/>
    <p:sldId id="260" r:id="rId8"/>
    <p:sldId id="267" r:id="rId9"/>
    <p:sldId id="263" r:id="rId10"/>
    <p:sldId id="268" r:id="rId11"/>
    <p:sldId id="257" r:id="rId12"/>
    <p:sldId id="259" r:id="rId13"/>
    <p:sldId id="261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CCE7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E5C314-A832-48EB-B4C1-9C91FD342267}" v="39" dt="2023-01-23T22:24:20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665" autoAdjust="0"/>
  </p:normalViewPr>
  <p:slideViewPr>
    <p:cSldViewPr snapToGrid="0" showGuides="1">
      <p:cViewPr>
        <p:scale>
          <a:sx n="72" d="100"/>
          <a:sy n="72" d="100"/>
        </p:scale>
        <p:origin x="1027" y="67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 V Cadena" userId="9062767d-2f86-4369-b726-ac04e25d6420" providerId="ADAL" clId="{D4E5C314-A832-48EB-B4C1-9C91FD342267}"/>
    <pc:docChg chg="undo custSel mod addSld delSld modSld sldOrd">
      <pc:chgData name="Kimberly V Cadena" userId="9062767d-2f86-4369-b726-ac04e25d6420" providerId="ADAL" clId="{D4E5C314-A832-48EB-B4C1-9C91FD342267}" dt="2023-01-23T22:28:24.222" v="6469" actId="20577"/>
      <pc:docMkLst>
        <pc:docMk/>
      </pc:docMkLst>
      <pc:sldChg chg="modSp mod">
        <pc:chgData name="Kimberly V Cadena" userId="9062767d-2f86-4369-b726-ac04e25d6420" providerId="ADAL" clId="{D4E5C314-A832-48EB-B4C1-9C91FD342267}" dt="2023-01-20T20:54:52.901" v="3271" actId="403"/>
        <pc:sldMkLst>
          <pc:docMk/>
          <pc:sldMk cId="4244163842" sldId="256"/>
        </pc:sldMkLst>
        <pc:spChg chg="mod">
          <ac:chgData name="Kimberly V Cadena" userId="9062767d-2f86-4369-b726-ac04e25d6420" providerId="ADAL" clId="{D4E5C314-A832-48EB-B4C1-9C91FD342267}" dt="2023-01-20T20:54:38.892" v="3268" actId="2711"/>
          <ac:spMkLst>
            <pc:docMk/>
            <pc:sldMk cId="4244163842" sldId="256"/>
            <ac:spMk id="2" creationId="{6F37EBCB-2A26-479E-BF3F-1B877B7B80B8}"/>
          </ac:spMkLst>
        </pc:spChg>
        <pc:spChg chg="mod">
          <ac:chgData name="Kimberly V Cadena" userId="9062767d-2f86-4369-b726-ac04e25d6420" providerId="ADAL" clId="{D4E5C314-A832-48EB-B4C1-9C91FD342267}" dt="2023-01-20T20:54:52.901" v="3271" actId="403"/>
          <ac:spMkLst>
            <pc:docMk/>
            <pc:sldMk cId="4244163842" sldId="256"/>
            <ac:spMk id="3" creationId="{D6337EEA-989A-44C1-87B5-1AB686E2E48F}"/>
          </ac:spMkLst>
        </pc:spChg>
      </pc:sldChg>
      <pc:sldChg chg="modSp new mod modNotesTx">
        <pc:chgData name="Kimberly V Cadena" userId="9062767d-2f86-4369-b726-ac04e25d6420" providerId="ADAL" clId="{D4E5C314-A832-48EB-B4C1-9C91FD342267}" dt="2023-01-23T21:11:43.662" v="4806" actId="20577"/>
        <pc:sldMkLst>
          <pc:docMk/>
          <pc:sldMk cId="1113624502" sldId="257"/>
        </pc:sldMkLst>
        <pc:spChg chg="mod">
          <ac:chgData name="Kimberly V Cadena" userId="9062767d-2f86-4369-b726-ac04e25d6420" providerId="ADAL" clId="{D4E5C314-A832-48EB-B4C1-9C91FD342267}" dt="2023-01-18T19:53:32.261" v="603" actId="403"/>
          <ac:spMkLst>
            <pc:docMk/>
            <pc:sldMk cId="1113624502" sldId="257"/>
            <ac:spMk id="2" creationId="{E604553D-5237-4467-B23F-25C768656EB7}"/>
          </ac:spMkLst>
        </pc:spChg>
        <pc:spChg chg="mod">
          <ac:chgData name="Kimberly V Cadena" userId="9062767d-2f86-4369-b726-ac04e25d6420" providerId="ADAL" clId="{D4E5C314-A832-48EB-B4C1-9C91FD342267}" dt="2023-01-18T21:00:16.484" v="1115" actId="20577"/>
          <ac:spMkLst>
            <pc:docMk/>
            <pc:sldMk cId="1113624502" sldId="257"/>
            <ac:spMk id="3" creationId="{242D88AE-AB51-4BCF-AF46-7F9EA3493AA7}"/>
          </ac:spMkLst>
        </pc:spChg>
      </pc:sldChg>
      <pc:sldChg chg="addSp delSp modSp new mod ord setBg">
        <pc:chgData name="Kimberly V Cadena" userId="9062767d-2f86-4369-b726-ac04e25d6420" providerId="ADAL" clId="{D4E5C314-A832-48EB-B4C1-9C91FD342267}" dt="2023-01-20T20:38:47.804" v="2743" actId="403"/>
        <pc:sldMkLst>
          <pc:docMk/>
          <pc:sldMk cId="3158681236" sldId="258"/>
        </pc:sldMkLst>
        <pc:spChg chg="mod">
          <ac:chgData name="Kimberly V Cadena" userId="9062767d-2f86-4369-b726-ac04e25d6420" providerId="ADAL" clId="{D4E5C314-A832-48EB-B4C1-9C91FD342267}" dt="2023-01-20T20:38:47.804" v="2743" actId="403"/>
          <ac:spMkLst>
            <pc:docMk/>
            <pc:sldMk cId="3158681236" sldId="258"/>
            <ac:spMk id="2" creationId="{007A56CE-E9E0-4420-AAC5-D161D5EBFC26}"/>
          </ac:spMkLst>
        </pc:spChg>
        <pc:spChg chg="del mod">
          <ac:chgData name="Kimberly V Cadena" userId="9062767d-2f86-4369-b726-ac04e25d6420" providerId="ADAL" clId="{D4E5C314-A832-48EB-B4C1-9C91FD342267}" dt="2023-01-20T20:33:08.240" v="2675"/>
          <ac:spMkLst>
            <pc:docMk/>
            <pc:sldMk cId="3158681236" sldId="258"/>
            <ac:spMk id="3" creationId="{FAF76D2D-8B92-4454-8344-2314AFE3D8C3}"/>
          </ac:spMkLst>
        </pc:spChg>
        <pc:spChg chg="add del mod">
          <ac:chgData name="Kimberly V Cadena" userId="9062767d-2f86-4369-b726-ac04e25d6420" providerId="ADAL" clId="{D4E5C314-A832-48EB-B4C1-9C91FD342267}" dt="2023-01-20T20:33:30.487" v="2676"/>
          <ac:spMkLst>
            <pc:docMk/>
            <pc:sldMk cId="3158681236" sldId="258"/>
            <ac:spMk id="4" creationId="{C5AF9421-549D-450D-BCDC-229BF97E77F2}"/>
          </ac:spMkLst>
        </pc:spChg>
        <pc:spChg chg="add del mod">
          <ac:chgData name="Kimberly V Cadena" userId="9062767d-2f86-4369-b726-ac04e25d6420" providerId="ADAL" clId="{D4E5C314-A832-48EB-B4C1-9C91FD342267}" dt="2023-01-20T20:33:52.374" v="2677"/>
          <ac:spMkLst>
            <pc:docMk/>
            <pc:sldMk cId="3158681236" sldId="258"/>
            <ac:spMk id="5" creationId="{8A451C93-371E-48EA-8C35-C4C598390AFA}"/>
          </ac:spMkLst>
        </pc:spChg>
        <pc:spChg chg="add del mod">
          <ac:chgData name="Kimberly V Cadena" userId="9062767d-2f86-4369-b726-ac04e25d6420" providerId="ADAL" clId="{D4E5C314-A832-48EB-B4C1-9C91FD342267}" dt="2023-01-20T20:33:52.374" v="2677"/>
          <ac:spMkLst>
            <pc:docMk/>
            <pc:sldMk cId="3158681236" sldId="258"/>
            <ac:spMk id="6" creationId="{5C198A4D-99E6-496B-90CC-9F3807B327A7}"/>
          </ac:spMkLst>
        </pc:spChg>
        <pc:spChg chg="add mod">
          <ac:chgData name="Kimberly V Cadena" userId="9062767d-2f86-4369-b726-ac04e25d6420" providerId="ADAL" clId="{D4E5C314-A832-48EB-B4C1-9C91FD342267}" dt="2023-01-20T20:38:28.065" v="2739" actId="404"/>
          <ac:spMkLst>
            <pc:docMk/>
            <pc:sldMk cId="3158681236" sldId="258"/>
            <ac:spMk id="7" creationId="{80BBADDA-96A8-42F5-B5B0-4BEE7583CF7D}"/>
          </ac:spMkLst>
        </pc:spChg>
        <pc:spChg chg="add">
          <ac:chgData name="Kimberly V Cadena" userId="9062767d-2f86-4369-b726-ac04e25d6420" providerId="ADAL" clId="{D4E5C314-A832-48EB-B4C1-9C91FD342267}" dt="2023-01-20T20:37:25.564" v="2729" actId="26606"/>
          <ac:spMkLst>
            <pc:docMk/>
            <pc:sldMk cId="3158681236" sldId="258"/>
            <ac:spMk id="24" creationId="{603AE127-802C-459A-A612-DB85B67F0DC0}"/>
          </ac:spMkLst>
        </pc:spChg>
        <pc:spChg chg="add">
          <ac:chgData name="Kimberly V Cadena" userId="9062767d-2f86-4369-b726-ac04e25d6420" providerId="ADAL" clId="{D4E5C314-A832-48EB-B4C1-9C91FD342267}" dt="2023-01-20T20:37:25.564" v="2729" actId="26606"/>
          <ac:spMkLst>
            <pc:docMk/>
            <pc:sldMk cId="3158681236" sldId="258"/>
            <ac:spMk id="26" creationId="{9323D83D-50D6-4040-A58B-FCEA340F886A}"/>
          </ac:spMkLst>
        </pc:spChg>
        <pc:spChg chg="add">
          <ac:chgData name="Kimberly V Cadena" userId="9062767d-2f86-4369-b726-ac04e25d6420" providerId="ADAL" clId="{D4E5C314-A832-48EB-B4C1-9C91FD342267}" dt="2023-01-20T20:37:25.564" v="2729" actId="26606"/>
          <ac:spMkLst>
            <pc:docMk/>
            <pc:sldMk cId="3158681236" sldId="258"/>
            <ac:spMk id="30" creationId="{F10FD715-4DCE-4779-B634-EC78315EA213}"/>
          </ac:spMkLst>
        </pc:spChg>
        <pc:grpChg chg="add">
          <ac:chgData name="Kimberly V Cadena" userId="9062767d-2f86-4369-b726-ac04e25d6420" providerId="ADAL" clId="{D4E5C314-A832-48EB-B4C1-9C91FD342267}" dt="2023-01-20T20:37:25.564" v="2729" actId="26606"/>
          <ac:grpSpMkLst>
            <pc:docMk/>
            <pc:sldMk cId="3158681236" sldId="258"/>
            <ac:grpSpMk id="12" creationId="{2A83B46E-4B9D-41E7-AEA4-D49D0E7D87A9}"/>
          </ac:grpSpMkLst>
        </pc:grpChg>
        <pc:cxnChg chg="add">
          <ac:chgData name="Kimberly V Cadena" userId="9062767d-2f86-4369-b726-ac04e25d6420" providerId="ADAL" clId="{D4E5C314-A832-48EB-B4C1-9C91FD342267}" dt="2023-01-20T20:37:25.564" v="2729" actId="26606"/>
          <ac:cxnSpMkLst>
            <pc:docMk/>
            <pc:sldMk cId="3158681236" sldId="258"/>
            <ac:cxnSpMk id="28" creationId="{1A1FE6BB-DFB2-4080-9B5E-076EF5DDE67B}"/>
          </ac:cxnSpMkLst>
        </pc:cxnChg>
      </pc:sldChg>
      <pc:sldChg chg="addSp delSp modSp new mod setBg modNotesTx">
        <pc:chgData name="Kimberly V Cadena" userId="9062767d-2f86-4369-b726-ac04e25d6420" providerId="ADAL" clId="{D4E5C314-A832-48EB-B4C1-9C91FD342267}" dt="2023-01-20T20:43:05.150" v="2981" actId="20577"/>
        <pc:sldMkLst>
          <pc:docMk/>
          <pc:sldMk cId="68807464" sldId="259"/>
        </pc:sldMkLst>
        <pc:spChg chg="mod">
          <ac:chgData name="Kimberly V Cadena" userId="9062767d-2f86-4369-b726-ac04e25d6420" providerId="ADAL" clId="{D4E5C314-A832-48EB-B4C1-9C91FD342267}" dt="2023-01-18T20:31:47.625" v="894" actId="403"/>
          <ac:spMkLst>
            <pc:docMk/>
            <pc:sldMk cId="68807464" sldId="259"/>
            <ac:spMk id="2" creationId="{AF1C2A51-ABD4-463F-BF83-E88E7CF85CE4}"/>
          </ac:spMkLst>
        </pc:spChg>
        <pc:spChg chg="del">
          <ac:chgData name="Kimberly V Cadena" userId="9062767d-2f86-4369-b726-ac04e25d6420" providerId="ADAL" clId="{D4E5C314-A832-48EB-B4C1-9C91FD342267}" dt="2023-01-18T17:19:17.702" v="377"/>
          <ac:spMkLst>
            <pc:docMk/>
            <pc:sldMk cId="68807464" sldId="259"/>
            <ac:spMk id="3" creationId="{E28AD827-BFF0-4C55-821C-E4BA1E5B376B}"/>
          </ac:spMkLst>
        </pc:spChg>
        <pc:spChg chg="add del mod">
          <ac:chgData name="Kimberly V Cadena" userId="9062767d-2f86-4369-b726-ac04e25d6420" providerId="ADAL" clId="{D4E5C314-A832-48EB-B4C1-9C91FD342267}" dt="2023-01-18T20:07:52.307" v="640" actId="931"/>
          <ac:spMkLst>
            <pc:docMk/>
            <pc:sldMk cId="68807464" sldId="259"/>
            <ac:spMk id="4" creationId="{C23A1AF3-8626-4346-B301-5CE7E81C9128}"/>
          </ac:spMkLst>
        </pc:spChg>
        <pc:spChg chg="add mod">
          <ac:chgData name="Kimberly V Cadena" userId="9062767d-2f86-4369-b726-ac04e25d6420" providerId="ADAL" clId="{D4E5C314-A832-48EB-B4C1-9C91FD342267}" dt="2023-01-18T20:34:12.157" v="908" actId="27636"/>
          <ac:spMkLst>
            <pc:docMk/>
            <pc:sldMk cId="68807464" sldId="259"/>
            <ac:spMk id="5" creationId="{6D49C25A-D950-40C4-A4CB-493D91C48CAC}"/>
          </ac:spMkLst>
        </pc:spChg>
        <pc:spChg chg="add del mod">
          <ac:chgData name="Kimberly V Cadena" userId="9062767d-2f86-4369-b726-ac04e25d6420" providerId="ADAL" clId="{D4E5C314-A832-48EB-B4C1-9C91FD342267}" dt="2023-01-18T20:14:43.692" v="651" actId="931"/>
          <ac:spMkLst>
            <pc:docMk/>
            <pc:sldMk cId="68807464" sldId="259"/>
            <ac:spMk id="12" creationId="{1FA34927-D809-482C-AF9D-1817385C8268}"/>
          </ac:spMkLst>
        </pc:spChg>
        <pc:grpChg chg="add del">
          <ac:chgData name="Kimberly V Cadena" userId="9062767d-2f86-4369-b726-ac04e25d6420" providerId="ADAL" clId="{D4E5C314-A832-48EB-B4C1-9C91FD342267}" dt="2023-01-18T20:07:45.777" v="637" actId="26606"/>
          <ac:grpSpMkLst>
            <pc:docMk/>
            <pc:sldMk cId="68807464" sldId="259"/>
            <ac:grpSpMk id="13" creationId="{4815A7B4-532E-48C9-AC24-D78ACF3339DB}"/>
          </ac:grpSpMkLst>
        </pc:grpChg>
        <pc:grpChg chg="add">
          <ac:chgData name="Kimberly V Cadena" userId="9062767d-2f86-4369-b726-ac04e25d6420" providerId="ADAL" clId="{D4E5C314-A832-48EB-B4C1-9C91FD342267}" dt="2023-01-18T20:21:11.692" v="732" actId="26606"/>
          <ac:grpSpMkLst>
            <pc:docMk/>
            <pc:sldMk cId="68807464" sldId="259"/>
            <ac:grpSpMk id="30" creationId="{E4951899-B99C-47AB-9C7C-16264D7A14C5}"/>
          </ac:grpSpMkLst>
        </pc:grpChg>
        <pc:picChg chg="add del mod">
          <ac:chgData name="Kimberly V Cadena" userId="9062767d-2f86-4369-b726-ac04e25d6420" providerId="ADAL" clId="{D4E5C314-A832-48EB-B4C1-9C91FD342267}" dt="2023-01-18T20:04:40.423" v="617"/>
          <ac:picMkLst>
            <pc:docMk/>
            <pc:sldMk cId="68807464" sldId="259"/>
            <ac:picMk id="6" creationId="{4C4FBD08-F594-4907-A1B0-0FB8E059C898}"/>
          </ac:picMkLst>
        </pc:picChg>
        <pc:picChg chg="add del mod modCrop">
          <ac:chgData name="Kimberly V Cadena" userId="9062767d-2f86-4369-b726-ac04e25d6420" providerId="ADAL" clId="{D4E5C314-A832-48EB-B4C1-9C91FD342267}" dt="2023-01-18T20:07:45.777" v="639" actId="931"/>
          <ac:picMkLst>
            <pc:docMk/>
            <pc:sldMk cId="68807464" sldId="259"/>
            <ac:picMk id="8" creationId="{95F4CDCB-6835-4CC2-9609-07B5628BF535}"/>
          </ac:picMkLst>
        </pc:picChg>
        <pc:picChg chg="add del mod modCrop">
          <ac:chgData name="Kimberly V Cadena" userId="9062767d-2f86-4369-b726-ac04e25d6420" providerId="ADAL" clId="{D4E5C314-A832-48EB-B4C1-9C91FD342267}" dt="2023-01-18T20:11:14.623" v="650" actId="478"/>
          <ac:picMkLst>
            <pc:docMk/>
            <pc:sldMk cId="68807464" sldId="259"/>
            <ac:picMk id="10" creationId="{1DBBB9BB-F23D-4548-83CB-1754B8CE6F2C}"/>
          </ac:picMkLst>
        </pc:picChg>
        <pc:picChg chg="add mod modCrop">
          <ac:chgData name="Kimberly V Cadena" userId="9062767d-2f86-4369-b726-ac04e25d6420" providerId="ADAL" clId="{D4E5C314-A832-48EB-B4C1-9C91FD342267}" dt="2023-01-18T21:03:38.445" v="1132" actId="2085"/>
          <ac:picMkLst>
            <pc:docMk/>
            <pc:sldMk cId="68807464" sldId="259"/>
            <ac:picMk id="25" creationId="{6B55F6A8-270C-41B3-A3AE-07ECF4A0662D}"/>
          </ac:picMkLst>
        </pc:picChg>
      </pc:sldChg>
      <pc:sldChg chg="addSp delSp modSp new mod ord">
        <pc:chgData name="Kimberly V Cadena" userId="9062767d-2f86-4369-b726-ac04e25d6420" providerId="ADAL" clId="{D4E5C314-A832-48EB-B4C1-9C91FD342267}" dt="2023-01-20T16:55:17.336" v="2237"/>
        <pc:sldMkLst>
          <pc:docMk/>
          <pc:sldMk cId="2601421931" sldId="260"/>
        </pc:sldMkLst>
        <pc:spChg chg="mod">
          <ac:chgData name="Kimberly V Cadena" userId="9062767d-2f86-4369-b726-ac04e25d6420" providerId="ADAL" clId="{D4E5C314-A832-48EB-B4C1-9C91FD342267}" dt="2023-01-18T19:53:16.497" v="601" actId="403"/>
          <ac:spMkLst>
            <pc:docMk/>
            <pc:sldMk cId="2601421931" sldId="260"/>
            <ac:spMk id="2" creationId="{44DB7448-F551-4E89-9708-E085674E9E7A}"/>
          </ac:spMkLst>
        </pc:spChg>
        <pc:spChg chg="del">
          <ac:chgData name="Kimberly V Cadena" userId="9062767d-2f86-4369-b726-ac04e25d6420" providerId="ADAL" clId="{D4E5C314-A832-48EB-B4C1-9C91FD342267}" dt="2023-01-18T19:44:46.041" v="411"/>
          <ac:spMkLst>
            <pc:docMk/>
            <pc:sldMk cId="2601421931" sldId="260"/>
            <ac:spMk id="3" creationId="{2FEE8A9F-8C7F-4842-95EF-FFFE70F06069}"/>
          </ac:spMkLst>
        </pc:spChg>
        <pc:spChg chg="add mod">
          <ac:chgData name="Kimberly V Cadena" userId="9062767d-2f86-4369-b726-ac04e25d6420" providerId="ADAL" clId="{D4E5C314-A832-48EB-B4C1-9C91FD342267}" dt="2023-01-18T20:46:38.154" v="1065" actId="14100"/>
          <ac:spMkLst>
            <pc:docMk/>
            <pc:sldMk cId="2601421931" sldId="260"/>
            <ac:spMk id="4" creationId="{2A5D4966-3A9E-4A83-8C05-63DBC793A223}"/>
          </ac:spMkLst>
        </pc:spChg>
        <pc:spChg chg="add mod">
          <ac:chgData name="Kimberly V Cadena" userId="9062767d-2f86-4369-b726-ac04e25d6420" providerId="ADAL" clId="{D4E5C314-A832-48EB-B4C1-9C91FD342267}" dt="2023-01-18T21:06:46.106" v="1225" actId="20577"/>
          <ac:spMkLst>
            <pc:docMk/>
            <pc:sldMk cId="2601421931" sldId="260"/>
            <ac:spMk id="5" creationId="{70FB428C-F6E5-402B-B237-07853779D64B}"/>
          </ac:spMkLst>
        </pc:spChg>
        <pc:spChg chg="add mod">
          <ac:chgData name="Kimberly V Cadena" userId="9062767d-2f86-4369-b726-ac04e25d6420" providerId="ADAL" clId="{D4E5C314-A832-48EB-B4C1-9C91FD342267}" dt="2023-01-18T20:46:46.688" v="1066" actId="14100"/>
          <ac:spMkLst>
            <pc:docMk/>
            <pc:sldMk cId="2601421931" sldId="260"/>
            <ac:spMk id="6" creationId="{0AED0042-34F1-4907-8015-4F1135D8B7C6}"/>
          </ac:spMkLst>
        </pc:spChg>
        <pc:spChg chg="add mod">
          <ac:chgData name="Kimberly V Cadena" userId="9062767d-2f86-4369-b726-ac04e25d6420" providerId="ADAL" clId="{D4E5C314-A832-48EB-B4C1-9C91FD342267}" dt="2023-01-18T21:07:07.174" v="1230" actId="14100"/>
          <ac:spMkLst>
            <pc:docMk/>
            <pc:sldMk cId="2601421931" sldId="260"/>
            <ac:spMk id="7" creationId="{CCCCA4C7-67F9-419E-940A-F0BF3731FF2B}"/>
          </ac:spMkLst>
        </pc:spChg>
      </pc:sldChg>
      <pc:sldChg chg="addSp delSp modSp new mod">
        <pc:chgData name="Kimberly V Cadena" userId="9062767d-2f86-4369-b726-ac04e25d6420" providerId="ADAL" clId="{D4E5C314-A832-48EB-B4C1-9C91FD342267}" dt="2023-01-23T21:33:03.291" v="5242" actId="14100"/>
        <pc:sldMkLst>
          <pc:docMk/>
          <pc:sldMk cId="2910669600" sldId="261"/>
        </pc:sldMkLst>
        <pc:spChg chg="mod">
          <ac:chgData name="Kimberly V Cadena" userId="9062767d-2f86-4369-b726-ac04e25d6420" providerId="ADAL" clId="{D4E5C314-A832-48EB-B4C1-9C91FD342267}" dt="2023-01-23T21:32:11.660" v="5236" actId="1076"/>
          <ac:spMkLst>
            <pc:docMk/>
            <pc:sldMk cId="2910669600" sldId="261"/>
            <ac:spMk id="2" creationId="{B5BB6677-917C-478B-8480-59AEC0DD0572}"/>
          </ac:spMkLst>
        </pc:spChg>
        <pc:spChg chg="del">
          <ac:chgData name="Kimberly V Cadena" userId="9062767d-2f86-4369-b726-ac04e25d6420" providerId="ADAL" clId="{D4E5C314-A832-48EB-B4C1-9C91FD342267}" dt="2023-01-18T20:38:56.854" v="912" actId="931"/>
          <ac:spMkLst>
            <pc:docMk/>
            <pc:sldMk cId="2910669600" sldId="261"/>
            <ac:spMk id="3" creationId="{D3752794-37CF-44D8-BBFB-409344C321CC}"/>
          </ac:spMkLst>
        </pc:spChg>
        <pc:spChg chg="del mod">
          <ac:chgData name="Kimberly V Cadena" userId="9062767d-2f86-4369-b726-ac04e25d6420" providerId="ADAL" clId="{D4E5C314-A832-48EB-B4C1-9C91FD342267}" dt="2023-01-23T21:32:29.245" v="5237" actId="478"/>
          <ac:spMkLst>
            <pc:docMk/>
            <pc:sldMk cId="2910669600" sldId="261"/>
            <ac:spMk id="4" creationId="{FBB580AE-5448-470F-8731-3B79C181621E}"/>
          </ac:spMkLst>
        </pc:spChg>
        <pc:spChg chg="add del mod">
          <ac:chgData name="Kimberly V Cadena" userId="9062767d-2f86-4369-b726-ac04e25d6420" providerId="ADAL" clId="{D4E5C314-A832-48EB-B4C1-9C91FD342267}" dt="2023-01-18T20:50:34.614" v="1077" actId="931"/>
          <ac:spMkLst>
            <pc:docMk/>
            <pc:sldMk cId="2910669600" sldId="261"/>
            <ac:spMk id="8" creationId="{46A2A8A6-234E-4B54-983B-D8AF00DDE183}"/>
          </ac:spMkLst>
        </pc:spChg>
        <pc:picChg chg="add del mod modCrop">
          <ac:chgData name="Kimberly V Cadena" userId="9062767d-2f86-4369-b726-ac04e25d6420" providerId="ADAL" clId="{D4E5C314-A832-48EB-B4C1-9C91FD342267}" dt="2023-01-18T20:49:20.416" v="1076" actId="478"/>
          <ac:picMkLst>
            <pc:docMk/>
            <pc:sldMk cId="2910669600" sldId="261"/>
            <ac:picMk id="6" creationId="{B21369A8-95AA-4135-87F4-60C3E1BC0BE7}"/>
          </ac:picMkLst>
        </pc:picChg>
        <pc:picChg chg="add mod modCrop">
          <ac:chgData name="Kimberly V Cadena" userId="9062767d-2f86-4369-b726-ac04e25d6420" providerId="ADAL" clId="{D4E5C314-A832-48EB-B4C1-9C91FD342267}" dt="2023-01-23T21:33:03.291" v="5242" actId="14100"/>
          <ac:picMkLst>
            <pc:docMk/>
            <pc:sldMk cId="2910669600" sldId="261"/>
            <ac:picMk id="10" creationId="{A999EA9F-D741-432D-845C-2B0F379CF329}"/>
          </ac:picMkLst>
        </pc:picChg>
      </pc:sldChg>
      <pc:sldChg chg="modSp new mod ord modNotesTx">
        <pc:chgData name="Kimberly V Cadena" userId="9062767d-2f86-4369-b726-ac04e25d6420" providerId="ADAL" clId="{D4E5C314-A832-48EB-B4C1-9C91FD342267}" dt="2023-01-23T20:34:37.022" v="4708" actId="20577"/>
        <pc:sldMkLst>
          <pc:docMk/>
          <pc:sldMk cId="2702140323" sldId="262"/>
        </pc:sldMkLst>
        <pc:spChg chg="mod">
          <ac:chgData name="Kimberly V Cadena" userId="9062767d-2f86-4369-b726-ac04e25d6420" providerId="ADAL" clId="{D4E5C314-A832-48EB-B4C1-9C91FD342267}" dt="2023-01-20T17:07:56.251" v="2466" actId="20577"/>
          <ac:spMkLst>
            <pc:docMk/>
            <pc:sldMk cId="2702140323" sldId="262"/>
            <ac:spMk id="2" creationId="{D56B4BBB-2F4E-49BD-954E-DA7B672D1AC3}"/>
          </ac:spMkLst>
        </pc:spChg>
        <pc:spChg chg="mod">
          <ac:chgData name="Kimberly V Cadena" userId="9062767d-2f86-4369-b726-ac04e25d6420" providerId="ADAL" clId="{D4E5C314-A832-48EB-B4C1-9C91FD342267}" dt="2023-01-20T22:18:11.039" v="4100" actId="20577"/>
          <ac:spMkLst>
            <pc:docMk/>
            <pc:sldMk cId="2702140323" sldId="262"/>
            <ac:spMk id="3" creationId="{FA16CB60-52CF-45AC-AEED-819BE7223799}"/>
          </ac:spMkLst>
        </pc:spChg>
      </pc:sldChg>
      <pc:sldChg chg="modSp add mod modNotesTx">
        <pc:chgData name="Kimberly V Cadena" userId="9062767d-2f86-4369-b726-ac04e25d6420" providerId="ADAL" clId="{D4E5C314-A832-48EB-B4C1-9C91FD342267}" dt="2023-01-23T22:15:09.763" v="5730" actId="20577"/>
        <pc:sldMkLst>
          <pc:docMk/>
          <pc:sldMk cId="4209211852" sldId="263"/>
        </pc:sldMkLst>
        <pc:spChg chg="mod">
          <ac:chgData name="Kimberly V Cadena" userId="9062767d-2f86-4369-b726-ac04e25d6420" providerId="ADAL" clId="{D4E5C314-A832-48EB-B4C1-9C91FD342267}" dt="2023-01-20T17:08:07.265" v="2483" actId="20577"/>
          <ac:spMkLst>
            <pc:docMk/>
            <pc:sldMk cId="4209211852" sldId="263"/>
            <ac:spMk id="2" creationId="{D56B4BBB-2F4E-49BD-954E-DA7B672D1AC3}"/>
          </ac:spMkLst>
        </pc:spChg>
        <pc:spChg chg="mod">
          <ac:chgData name="Kimberly V Cadena" userId="9062767d-2f86-4369-b726-ac04e25d6420" providerId="ADAL" clId="{D4E5C314-A832-48EB-B4C1-9C91FD342267}" dt="2023-01-23T22:07:24.289" v="5313" actId="20577"/>
          <ac:spMkLst>
            <pc:docMk/>
            <pc:sldMk cId="4209211852" sldId="263"/>
            <ac:spMk id="3" creationId="{FA16CB60-52CF-45AC-AEED-819BE7223799}"/>
          </ac:spMkLst>
        </pc:spChg>
      </pc:sldChg>
      <pc:sldChg chg="addSp delSp modSp new del mod ord setBg">
        <pc:chgData name="Kimberly V Cadena" userId="9062767d-2f86-4369-b726-ac04e25d6420" providerId="ADAL" clId="{D4E5C314-A832-48EB-B4C1-9C91FD342267}" dt="2023-01-20T21:45:33.874" v="3979" actId="47"/>
        <pc:sldMkLst>
          <pc:docMk/>
          <pc:sldMk cId="660047492" sldId="264"/>
        </pc:sldMkLst>
        <pc:spChg chg="mod ord">
          <ac:chgData name="Kimberly V Cadena" userId="9062767d-2f86-4369-b726-ac04e25d6420" providerId="ADAL" clId="{D4E5C314-A832-48EB-B4C1-9C91FD342267}" dt="2023-01-20T20:53:56.926" v="3232" actId="255"/>
          <ac:spMkLst>
            <pc:docMk/>
            <pc:sldMk cId="660047492" sldId="264"/>
            <ac:spMk id="2" creationId="{FC816E91-BD7A-46FD-9C31-A8BFADBAE429}"/>
          </ac:spMkLst>
        </pc:spChg>
        <pc:spChg chg="del mod">
          <ac:chgData name="Kimberly V Cadena" userId="9062767d-2f86-4369-b726-ac04e25d6420" providerId="ADAL" clId="{D4E5C314-A832-48EB-B4C1-9C91FD342267}" dt="2023-01-20T20:51:34.649" v="3206"/>
          <ac:spMkLst>
            <pc:docMk/>
            <pc:sldMk cId="660047492" sldId="264"/>
            <ac:spMk id="3" creationId="{F0D3651D-6B9C-4677-877C-8312554C37B2}"/>
          </ac:spMkLst>
        </pc:spChg>
        <pc:spChg chg="add mod">
          <ac:chgData name="Kimberly V Cadena" userId="9062767d-2f86-4369-b726-ac04e25d6420" providerId="ADAL" clId="{D4E5C314-A832-48EB-B4C1-9C91FD342267}" dt="2023-01-20T20:51:55.703" v="3207" actId="26606"/>
          <ac:spMkLst>
            <pc:docMk/>
            <pc:sldMk cId="660047492" sldId="264"/>
            <ac:spMk id="4" creationId="{7AF6E10E-EEE0-4B63-B75C-B6307E752EAD}"/>
          </ac:spMkLst>
        </pc:spChg>
        <pc:spChg chg="add">
          <ac:chgData name="Kimberly V Cadena" userId="9062767d-2f86-4369-b726-ac04e25d6420" providerId="ADAL" clId="{D4E5C314-A832-48EB-B4C1-9C91FD342267}" dt="2023-01-20T20:51:55.703" v="3207" actId="26606"/>
          <ac:spMkLst>
            <pc:docMk/>
            <pc:sldMk cId="660047492" sldId="264"/>
            <ac:spMk id="21" creationId="{2783C067-F8BF-4755-B516-8A0CD74CF60C}"/>
          </ac:spMkLst>
        </pc:spChg>
        <pc:spChg chg="add">
          <ac:chgData name="Kimberly V Cadena" userId="9062767d-2f86-4369-b726-ac04e25d6420" providerId="ADAL" clId="{D4E5C314-A832-48EB-B4C1-9C91FD342267}" dt="2023-01-20T20:51:55.703" v="3207" actId="26606"/>
          <ac:spMkLst>
            <pc:docMk/>
            <pc:sldMk cId="660047492" sldId="264"/>
            <ac:spMk id="23" creationId="{2ED796EC-E7FF-46DB-B912-FB08BF12AA6E}"/>
          </ac:spMkLst>
        </pc:spChg>
        <pc:spChg chg="add">
          <ac:chgData name="Kimberly V Cadena" userId="9062767d-2f86-4369-b726-ac04e25d6420" providerId="ADAL" clId="{D4E5C314-A832-48EB-B4C1-9C91FD342267}" dt="2023-01-20T20:51:55.703" v="3207" actId="26606"/>
          <ac:spMkLst>
            <pc:docMk/>
            <pc:sldMk cId="660047492" sldId="264"/>
            <ac:spMk id="25" creationId="{549A2DAB-B431-487D-95AD-BB0FECB49E57}"/>
          </ac:spMkLst>
        </pc:spChg>
        <pc:spChg chg="add">
          <ac:chgData name="Kimberly V Cadena" userId="9062767d-2f86-4369-b726-ac04e25d6420" providerId="ADAL" clId="{D4E5C314-A832-48EB-B4C1-9C91FD342267}" dt="2023-01-20T20:51:55.703" v="3207" actId="26606"/>
          <ac:spMkLst>
            <pc:docMk/>
            <pc:sldMk cId="660047492" sldId="264"/>
            <ac:spMk id="31" creationId="{0819F787-32B4-46A8-BC57-C6571BCEE243}"/>
          </ac:spMkLst>
        </pc:spChg>
        <pc:grpChg chg="add">
          <ac:chgData name="Kimberly V Cadena" userId="9062767d-2f86-4369-b726-ac04e25d6420" providerId="ADAL" clId="{D4E5C314-A832-48EB-B4C1-9C91FD342267}" dt="2023-01-20T20:51:55.703" v="3207" actId="26606"/>
          <ac:grpSpMkLst>
            <pc:docMk/>
            <pc:sldMk cId="660047492" sldId="264"/>
            <ac:grpSpMk id="9" creationId="{76582886-877C-4AEC-A77F-8055EB9A0CF9}"/>
          </ac:grpSpMkLst>
        </pc:grpChg>
        <pc:cxnChg chg="add">
          <ac:chgData name="Kimberly V Cadena" userId="9062767d-2f86-4369-b726-ac04e25d6420" providerId="ADAL" clId="{D4E5C314-A832-48EB-B4C1-9C91FD342267}" dt="2023-01-20T20:51:55.703" v="3207" actId="26606"/>
          <ac:cxnSpMkLst>
            <pc:docMk/>
            <pc:sldMk cId="660047492" sldId="264"/>
            <ac:cxnSpMk id="27" creationId="{C5ECDEE1-7093-418F-9CF5-24EEB115C1C1}"/>
          </ac:cxnSpMkLst>
        </pc:cxnChg>
        <pc:cxnChg chg="add">
          <ac:chgData name="Kimberly V Cadena" userId="9062767d-2f86-4369-b726-ac04e25d6420" providerId="ADAL" clId="{D4E5C314-A832-48EB-B4C1-9C91FD342267}" dt="2023-01-20T20:51:55.703" v="3207" actId="26606"/>
          <ac:cxnSpMkLst>
            <pc:docMk/>
            <pc:sldMk cId="660047492" sldId="264"/>
            <ac:cxnSpMk id="29" creationId="{045062AF-EB11-4651-BC4A-4DA21768DE8E}"/>
          </ac:cxnSpMkLst>
        </pc:cxnChg>
      </pc:sldChg>
      <pc:sldChg chg="addSp delSp modSp new del mod setBg">
        <pc:chgData name="Kimberly V Cadena" userId="9062767d-2f86-4369-b726-ac04e25d6420" providerId="ADAL" clId="{D4E5C314-A832-48EB-B4C1-9C91FD342267}" dt="2023-01-20T21:45:31.454" v="3978" actId="47"/>
        <pc:sldMkLst>
          <pc:docMk/>
          <pc:sldMk cId="3655660870" sldId="265"/>
        </pc:sldMkLst>
        <pc:spChg chg="mod ord">
          <ac:chgData name="Kimberly V Cadena" userId="9062767d-2f86-4369-b726-ac04e25d6420" providerId="ADAL" clId="{D4E5C314-A832-48EB-B4C1-9C91FD342267}" dt="2023-01-20T20:53:46.247" v="3231" actId="403"/>
          <ac:spMkLst>
            <pc:docMk/>
            <pc:sldMk cId="3655660870" sldId="265"/>
            <ac:spMk id="2" creationId="{92B31AFE-6680-4974-A179-A76353229513}"/>
          </ac:spMkLst>
        </pc:spChg>
        <pc:spChg chg="del">
          <ac:chgData name="Kimberly V Cadena" userId="9062767d-2f86-4369-b726-ac04e25d6420" providerId="ADAL" clId="{D4E5C314-A832-48EB-B4C1-9C91FD342267}" dt="2023-01-20T20:53:01.357" v="3226"/>
          <ac:spMkLst>
            <pc:docMk/>
            <pc:sldMk cId="3655660870" sldId="265"/>
            <ac:spMk id="3" creationId="{072B1CF4-583C-4218-BDDB-78B9EE1A1691}"/>
          </ac:spMkLst>
        </pc:spChg>
        <pc:spChg chg="add mod">
          <ac:chgData name="Kimberly V Cadena" userId="9062767d-2f86-4369-b726-ac04e25d6420" providerId="ADAL" clId="{D4E5C314-A832-48EB-B4C1-9C91FD342267}" dt="2023-01-20T20:53:10.880" v="3227" actId="26606"/>
          <ac:spMkLst>
            <pc:docMk/>
            <pc:sldMk cId="3655660870" sldId="265"/>
            <ac:spMk id="4" creationId="{DC42CAEF-1215-4E28-BC3B-B8A13CE40DE1}"/>
          </ac:spMkLst>
        </pc:spChg>
        <pc:spChg chg="add">
          <ac:chgData name="Kimberly V Cadena" userId="9062767d-2f86-4369-b726-ac04e25d6420" providerId="ADAL" clId="{D4E5C314-A832-48EB-B4C1-9C91FD342267}" dt="2023-01-20T20:53:10.880" v="3227" actId="26606"/>
          <ac:spMkLst>
            <pc:docMk/>
            <pc:sldMk cId="3655660870" sldId="265"/>
            <ac:spMk id="21" creationId="{2783C067-F8BF-4755-B516-8A0CD74CF60C}"/>
          </ac:spMkLst>
        </pc:spChg>
        <pc:spChg chg="add">
          <ac:chgData name="Kimberly V Cadena" userId="9062767d-2f86-4369-b726-ac04e25d6420" providerId="ADAL" clId="{D4E5C314-A832-48EB-B4C1-9C91FD342267}" dt="2023-01-20T20:53:10.880" v="3227" actId="26606"/>
          <ac:spMkLst>
            <pc:docMk/>
            <pc:sldMk cId="3655660870" sldId="265"/>
            <ac:spMk id="23" creationId="{2ED796EC-E7FF-46DB-B912-FB08BF12AA6E}"/>
          </ac:spMkLst>
        </pc:spChg>
        <pc:spChg chg="add">
          <ac:chgData name="Kimberly V Cadena" userId="9062767d-2f86-4369-b726-ac04e25d6420" providerId="ADAL" clId="{D4E5C314-A832-48EB-B4C1-9C91FD342267}" dt="2023-01-20T20:53:10.880" v="3227" actId="26606"/>
          <ac:spMkLst>
            <pc:docMk/>
            <pc:sldMk cId="3655660870" sldId="265"/>
            <ac:spMk id="25" creationId="{549A2DAB-B431-487D-95AD-BB0FECB49E57}"/>
          </ac:spMkLst>
        </pc:spChg>
        <pc:spChg chg="add">
          <ac:chgData name="Kimberly V Cadena" userId="9062767d-2f86-4369-b726-ac04e25d6420" providerId="ADAL" clId="{D4E5C314-A832-48EB-B4C1-9C91FD342267}" dt="2023-01-20T20:53:10.880" v="3227" actId="26606"/>
          <ac:spMkLst>
            <pc:docMk/>
            <pc:sldMk cId="3655660870" sldId="265"/>
            <ac:spMk id="31" creationId="{0819F787-32B4-46A8-BC57-C6571BCEE243}"/>
          </ac:spMkLst>
        </pc:spChg>
        <pc:grpChg chg="add">
          <ac:chgData name="Kimberly V Cadena" userId="9062767d-2f86-4369-b726-ac04e25d6420" providerId="ADAL" clId="{D4E5C314-A832-48EB-B4C1-9C91FD342267}" dt="2023-01-20T20:53:10.880" v="3227" actId="26606"/>
          <ac:grpSpMkLst>
            <pc:docMk/>
            <pc:sldMk cId="3655660870" sldId="265"/>
            <ac:grpSpMk id="9" creationId="{76582886-877C-4AEC-A77F-8055EB9A0CF9}"/>
          </ac:grpSpMkLst>
        </pc:grpChg>
        <pc:cxnChg chg="add">
          <ac:chgData name="Kimberly V Cadena" userId="9062767d-2f86-4369-b726-ac04e25d6420" providerId="ADAL" clId="{D4E5C314-A832-48EB-B4C1-9C91FD342267}" dt="2023-01-20T20:53:10.880" v="3227" actId="26606"/>
          <ac:cxnSpMkLst>
            <pc:docMk/>
            <pc:sldMk cId="3655660870" sldId="265"/>
            <ac:cxnSpMk id="27" creationId="{C5ECDEE1-7093-418F-9CF5-24EEB115C1C1}"/>
          </ac:cxnSpMkLst>
        </pc:cxnChg>
        <pc:cxnChg chg="add">
          <ac:chgData name="Kimberly V Cadena" userId="9062767d-2f86-4369-b726-ac04e25d6420" providerId="ADAL" clId="{D4E5C314-A832-48EB-B4C1-9C91FD342267}" dt="2023-01-20T20:53:10.880" v="3227" actId="26606"/>
          <ac:cxnSpMkLst>
            <pc:docMk/>
            <pc:sldMk cId="3655660870" sldId="265"/>
            <ac:cxnSpMk id="29" creationId="{045062AF-EB11-4651-BC4A-4DA21768DE8E}"/>
          </ac:cxnSpMkLst>
        </pc:cxnChg>
      </pc:sldChg>
      <pc:sldChg chg="addSp modSp new del mod setBg">
        <pc:chgData name="Kimberly V Cadena" userId="9062767d-2f86-4369-b726-ac04e25d6420" providerId="ADAL" clId="{D4E5C314-A832-48EB-B4C1-9C91FD342267}" dt="2023-01-20T21:45:29.276" v="3977" actId="47"/>
        <pc:sldMkLst>
          <pc:docMk/>
          <pc:sldMk cId="1796138633" sldId="266"/>
        </pc:sldMkLst>
        <pc:spChg chg="mod ord">
          <ac:chgData name="Kimberly V Cadena" userId="9062767d-2f86-4369-b726-ac04e25d6420" providerId="ADAL" clId="{D4E5C314-A832-48EB-B4C1-9C91FD342267}" dt="2023-01-20T20:55:37.271" v="3285" actId="255"/>
          <ac:spMkLst>
            <pc:docMk/>
            <pc:sldMk cId="1796138633" sldId="266"/>
            <ac:spMk id="2" creationId="{9FBC981C-F2D6-4E32-9613-878BCEA62A6F}"/>
          </ac:spMkLst>
        </pc:spChg>
        <pc:spChg chg="mod">
          <ac:chgData name="Kimberly V Cadena" userId="9062767d-2f86-4369-b726-ac04e25d6420" providerId="ADAL" clId="{D4E5C314-A832-48EB-B4C1-9C91FD342267}" dt="2023-01-20T20:55:17.089" v="3273" actId="26606"/>
          <ac:spMkLst>
            <pc:docMk/>
            <pc:sldMk cId="1796138633" sldId="266"/>
            <ac:spMk id="3" creationId="{18509408-30AE-47DF-9255-5E64618E18DC}"/>
          </ac:spMkLst>
        </pc:spChg>
        <pc:spChg chg="add">
          <ac:chgData name="Kimberly V Cadena" userId="9062767d-2f86-4369-b726-ac04e25d6420" providerId="ADAL" clId="{D4E5C314-A832-48EB-B4C1-9C91FD342267}" dt="2023-01-20T20:55:17.089" v="3273" actId="26606"/>
          <ac:spMkLst>
            <pc:docMk/>
            <pc:sldMk cId="1796138633" sldId="266"/>
            <ac:spMk id="20" creationId="{2783C067-F8BF-4755-B516-8A0CD74CF60C}"/>
          </ac:spMkLst>
        </pc:spChg>
        <pc:spChg chg="add">
          <ac:chgData name="Kimberly V Cadena" userId="9062767d-2f86-4369-b726-ac04e25d6420" providerId="ADAL" clId="{D4E5C314-A832-48EB-B4C1-9C91FD342267}" dt="2023-01-20T20:55:17.089" v="3273" actId="26606"/>
          <ac:spMkLst>
            <pc:docMk/>
            <pc:sldMk cId="1796138633" sldId="266"/>
            <ac:spMk id="22" creationId="{2ED796EC-E7FF-46DB-B912-FB08BF12AA6E}"/>
          </ac:spMkLst>
        </pc:spChg>
        <pc:spChg chg="add">
          <ac:chgData name="Kimberly V Cadena" userId="9062767d-2f86-4369-b726-ac04e25d6420" providerId="ADAL" clId="{D4E5C314-A832-48EB-B4C1-9C91FD342267}" dt="2023-01-20T20:55:17.089" v="3273" actId="26606"/>
          <ac:spMkLst>
            <pc:docMk/>
            <pc:sldMk cId="1796138633" sldId="266"/>
            <ac:spMk id="24" creationId="{549A2DAB-B431-487D-95AD-BB0FECB49E57}"/>
          </ac:spMkLst>
        </pc:spChg>
        <pc:spChg chg="add">
          <ac:chgData name="Kimberly V Cadena" userId="9062767d-2f86-4369-b726-ac04e25d6420" providerId="ADAL" clId="{D4E5C314-A832-48EB-B4C1-9C91FD342267}" dt="2023-01-20T20:55:17.089" v="3273" actId="26606"/>
          <ac:spMkLst>
            <pc:docMk/>
            <pc:sldMk cId="1796138633" sldId="266"/>
            <ac:spMk id="30" creationId="{0819F787-32B4-46A8-BC57-C6571BCEE243}"/>
          </ac:spMkLst>
        </pc:spChg>
        <pc:grpChg chg="add">
          <ac:chgData name="Kimberly V Cadena" userId="9062767d-2f86-4369-b726-ac04e25d6420" providerId="ADAL" clId="{D4E5C314-A832-48EB-B4C1-9C91FD342267}" dt="2023-01-20T20:55:17.089" v="3273" actId="26606"/>
          <ac:grpSpMkLst>
            <pc:docMk/>
            <pc:sldMk cId="1796138633" sldId="266"/>
            <ac:grpSpMk id="8" creationId="{76582886-877C-4AEC-A77F-8055EB9A0CF9}"/>
          </ac:grpSpMkLst>
        </pc:grpChg>
        <pc:cxnChg chg="add">
          <ac:chgData name="Kimberly V Cadena" userId="9062767d-2f86-4369-b726-ac04e25d6420" providerId="ADAL" clId="{D4E5C314-A832-48EB-B4C1-9C91FD342267}" dt="2023-01-20T20:55:17.089" v="3273" actId="26606"/>
          <ac:cxnSpMkLst>
            <pc:docMk/>
            <pc:sldMk cId="1796138633" sldId="266"/>
            <ac:cxnSpMk id="26" creationId="{C5ECDEE1-7093-418F-9CF5-24EEB115C1C1}"/>
          </ac:cxnSpMkLst>
        </pc:cxnChg>
        <pc:cxnChg chg="add">
          <ac:chgData name="Kimberly V Cadena" userId="9062767d-2f86-4369-b726-ac04e25d6420" providerId="ADAL" clId="{D4E5C314-A832-48EB-B4C1-9C91FD342267}" dt="2023-01-20T20:55:17.089" v="3273" actId="26606"/>
          <ac:cxnSpMkLst>
            <pc:docMk/>
            <pc:sldMk cId="1796138633" sldId="266"/>
            <ac:cxnSpMk id="28" creationId="{045062AF-EB11-4651-BC4A-4DA21768DE8E}"/>
          </ac:cxnSpMkLst>
        </pc:cxnChg>
      </pc:sldChg>
      <pc:sldChg chg="modSp new mod modNotesTx">
        <pc:chgData name="Kimberly V Cadena" userId="9062767d-2f86-4369-b726-ac04e25d6420" providerId="ADAL" clId="{D4E5C314-A832-48EB-B4C1-9C91FD342267}" dt="2023-01-23T22:18:11.268" v="5934" actId="20577"/>
        <pc:sldMkLst>
          <pc:docMk/>
          <pc:sldMk cId="3206846099" sldId="267"/>
        </pc:sldMkLst>
        <pc:spChg chg="mod">
          <ac:chgData name="Kimberly V Cadena" userId="9062767d-2f86-4369-b726-ac04e25d6420" providerId="ADAL" clId="{D4E5C314-A832-48EB-B4C1-9C91FD342267}" dt="2023-01-23T21:52:03.794" v="5243" actId="20577"/>
          <ac:spMkLst>
            <pc:docMk/>
            <pc:sldMk cId="3206846099" sldId="267"/>
            <ac:spMk id="2" creationId="{6431D107-7944-4AC6-940E-AEC344FB614B}"/>
          </ac:spMkLst>
        </pc:spChg>
        <pc:spChg chg="mod">
          <ac:chgData name="Kimberly V Cadena" userId="9062767d-2f86-4369-b726-ac04e25d6420" providerId="ADAL" clId="{D4E5C314-A832-48EB-B4C1-9C91FD342267}" dt="2023-01-23T22:18:11.268" v="5934" actId="20577"/>
          <ac:spMkLst>
            <pc:docMk/>
            <pc:sldMk cId="3206846099" sldId="267"/>
            <ac:spMk id="3" creationId="{A6A04128-26DD-4E7F-84A4-D41E95E47FC1}"/>
          </ac:spMkLst>
        </pc:spChg>
      </pc:sldChg>
      <pc:sldChg chg="modSp new mod modNotesTx">
        <pc:chgData name="Kimberly V Cadena" userId="9062767d-2f86-4369-b726-ac04e25d6420" providerId="ADAL" clId="{D4E5C314-A832-48EB-B4C1-9C91FD342267}" dt="2023-01-23T22:17:03.378" v="5878" actId="20577"/>
        <pc:sldMkLst>
          <pc:docMk/>
          <pc:sldMk cId="3263266149" sldId="268"/>
        </pc:sldMkLst>
        <pc:spChg chg="mod">
          <ac:chgData name="Kimberly V Cadena" userId="9062767d-2f86-4369-b726-ac04e25d6420" providerId="ADAL" clId="{D4E5C314-A832-48EB-B4C1-9C91FD342267}" dt="2023-01-20T22:24:11.746" v="4421" actId="20577"/>
          <ac:spMkLst>
            <pc:docMk/>
            <pc:sldMk cId="3263266149" sldId="268"/>
            <ac:spMk id="2" creationId="{0511E028-C9F8-44D7-A93D-D9AC3E268F2B}"/>
          </ac:spMkLst>
        </pc:spChg>
        <pc:spChg chg="mod">
          <ac:chgData name="Kimberly V Cadena" userId="9062767d-2f86-4369-b726-ac04e25d6420" providerId="ADAL" clId="{D4E5C314-A832-48EB-B4C1-9C91FD342267}" dt="2023-01-23T16:11:52.620" v="4580" actId="20577"/>
          <ac:spMkLst>
            <pc:docMk/>
            <pc:sldMk cId="3263266149" sldId="268"/>
            <ac:spMk id="3" creationId="{4865A5D5-28B5-4A6B-92D0-14B89C77217B}"/>
          </ac:spMkLst>
        </pc:spChg>
      </pc:sldChg>
      <pc:sldChg chg="modSp new mod ord modNotesTx">
        <pc:chgData name="Kimberly V Cadena" userId="9062767d-2f86-4369-b726-ac04e25d6420" providerId="ADAL" clId="{D4E5C314-A832-48EB-B4C1-9C91FD342267}" dt="2023-01-23T22:28:24.222" v="6469" actId="20577"/>
        <pc:sldMkLst>
          <pc:docMk/>
          <pc:sldMk cId="3219551515" sldId="269"/>
        </pc:sldMkLst>
        <pc:spChg chg="mod">
          <ac:chgData name="Kimberly V Cadena" userId="9062767d-2f86-4369-b726-ac04e25d6420" providerId="ADAL" clId="{D4E5C314-A832-48EB-B4C1-9C91FD342267}" dt="2023-01-23T22:20:14.243" v="6103" actId="403"/>
          <ac:spMkLst>
            <pc:docMk/>
            <pc:sldMk cId="3219551515" sldId="269"/>
            <ac:spMk id="2" creationId="{2468BC4C-C978-4F24-B822-7BCD91B1C90B}"/>
          </ac:spMkLst>
        </pc:spChg>
        <pc:spChg chg="mod">
          <ac:chgData name="Kimberly V Cadena" userId="9062767d-2f86-4369-b726-ac04e25d6420" providerId="ADAL" clId="{D4E5C314-A832-48EB-B4C1-9C91FD342267}" dt="2023-01-23T22:25:13.288" v="6213" actId="20577"/>
          <ac:spMkLst>
            <pc:docMk/>
            <pc:sldMk cId="3219551515" sldId="269"/>
            <ac:spMk id="3" creationId="{788128C6-813A-42A3-AC3C-8C939AC4169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6B0B6-67E6-44A6-A820-6EF7902C0F31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94CEB-F38E-43E6-8082-4BFE91EEE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7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IDIS pulls ACS and CHAS data automatically but may not pull most recent data. Check before you use!</a:t>
            </a:r>
          </a:p>
          <a:p>
            <a:r>
              <a:rPr lang="en-US" dirty="0"/>
              <a:t>Needs Assessment: what is most important and who needs most</a:t>
            </a:r>
          </a:p>
          <a:p>
            <a:r>
              <a:rPr lang="en-US" dirty="0"/>
              <a:t>Market Analysis: picture of current housing environment, what needs to change?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94CEB-F38E-43E6-8082-4BFE91EEE9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0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HUD splits data into AMI bands: extremely-low, very low, and low income</a:t>
            </a:r>
          </a:p>
          <a:p>
            <a:r>
              <a:rPr lang="en-US" dirty="0"/>
              <a:t>AMIs vary by metropolitan area; AMIs also vary by household sizes; typical AMI is for four-person household</a:t>
            </a:r>
          </a:p>
          <a:p>
            <a:r>
              <a:rPr lang="en-US" dirty="0"/>
              <a:t>Housing costs depend on tenure; for renters it’s rent + utilities, for homeowners, it’s mortgage + taxes, insurance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94CEB-F38E-43E6-8082-4BFE91EEE9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Census data to determine the main housing problems.</a:t>
            </a:r>
          </a:p>
          <a:p>
            <a:r>
              <a:rPr lang="en-US" dirty="0"/>
              <a:t>What groups are disproportionately impacted? Disproportionate need: 10%+ than general population</a:t>
            </a:r>
          </a:p>
          <a:p>
            <a:r>
              <a:rPr lang="en-US" dirty="0"/>
              <a:t>Can use this info for HOME-ARP analysis, </a:t>
            </a:r>
            <a:r>
              <a:rPr lang="en-US" dirty="0" err="1"/>
              <a:t>esp</a:t>
            </a:r>
            <a:r>
              <a:rPr lang="en-US" dirty="0"/>
              <a:t> “other populations”</a:t>
            </a:r>
          </a:p>
          <a:p>
            <a:r>
              <a:rPr lang="en-US" dirty="0"/>
              <a:t>Homeless, disabled, seniors, </a:t>
            </a:r>
            <a:r>
              <a:rPr lang="en-US" dirty="0" err="1"/>
              <a:t>etc</a:t>
            </a:r>
            <a:r>
              <a:rPr lang="en-US" dirty="0"/>
              <a:t>; community development needs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94CEB-F38E-43E6-8082-4BFE91EEE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31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FMR is determined by HUD, either on metropolitan area level or on a county level; FMR is basis for what HCV pay</a:t>
            </a:r>
          </a:p>
          <a:p>
            <a:r>
              <a:rPr lang="en-US" dirty="0"/>
              <a:t>HUD has categories for “substandard” and “substandard suitable for rehab”</a:t>
            </a:r>
          </a:p>
          <a:p>
            <a:r>
              <a:rPr lang="en-US" dirty="0"/>
              <a:t>Abandoned buildings can be suitable or unsuitable for rehab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94CEB-F38E-43E6-8082-4BFE91EEE9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68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 mostly on renters</a:t>
            </a:r>
          </a:p>
          <a:p>
            <a:r>
              <a:rPr lang="en-US" dirty="0"/>
              <a:t>Mismatch can be between FMR and what is affordable to lower income groups</a:t>
            </a:r>
          </a:p>
          <a:p>
            <a:r>
              <a:rPr lang="en-US" dirty="0"/>
              <a:t>Mismatch can also be between what is available and what is needed</a:t>
            </a:r>
          </a:p>
          <a:p>
            <a:r>
              <a:rPr lang="en-US" dirty="0"/>
              <a:t>Condition of units is the same housing problems</a:t>
            </a:r>
          </a:p>
          <a:p>
            <a:r>
              <a:rPr lang="en-US" dirty="0"/>
              <a:t>Are abandoned properties suitable for rehab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94CEB-F38E-43E6-8082-4BFE91EEE9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7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most of the housing data in </a:t>
            </a:r>
            <a:r>
              <a:rPr lang="en-US" dirty="0" err="1"/>
              <a:t>ConPlan</a:t>
            </a:r>
            <a:r>
              <a:rPr lang="en-US" dirty="0"/>
              <a:t> populates from</a:t>
            </a:r>
          </a:p>
          <a:p>
            <a:r>
              <a:rPr lang="en-US" dirty="0"/>
              <a:t>Very granular</a:t>
            </a:r>
          </a:p>
          <a:p>
            <a:r>
              <a:rPr lang="en-US" dirty="0"/>
              <a:t>Complicated data set to use</a:t>
            </a:r>
          </a:p>
          <a:p>
            <a:r>
              <a:rPr lang="en-US" dirty="0"/>
              <a:t>Usually 3-4 years behind on data </a:t>
            </a:r>
          </a:p>
          <a:p>
            <a:r>
              <a:rPr lang="en-US" dirty="0"/>
              <a:t>Inaccurate for small sample sizes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94CEB-F38E-43E6-8082-4BFE91EEE9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65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94CEB-F38E-43E6-8082-4BFE91EEE9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34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 level information at a glance</a:t>
            </a:r>
          </a:p>
          <a:p>
            <a:r>
              <a:rPr lang="en-US" dirty="0"/>
              <a:t>Easier to use than full data set</a:t>
            </a:r>
          </a:p>
          <a:p>
            <a:r>
              <a:rPr lang="en-US" dirty="0"/>
              <a:t>Does not cover all the nuanced info</a:t>
            </a:r>
          </a:p>
          <a:p>
            <a:r>
              <a:rPr lang="en-US" dirty="0"/>
              <a:t>Provides information by AMI band and tenure</a:t>
            </a:r>
          </a:p>
          <a:p>
            <a:r>
              <a:rPr lang="en-US" dirty="0"/>
              <a:t>Does not break down data by race and ethnicity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94CEB-F38E-43E6-8082-4BFE91EEE9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9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2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9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286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92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7700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93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4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3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8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1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9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3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1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2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3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FEC76-BA0B-421F-B9FB-FB69EF0E4FF1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4BB835-CDDF-4832-A1B6-85FF67EB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3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37EBCB-2A26-479E-BF3F-1B877B7B80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999460"/>
            <a:ext cx="5698067" cy="4479852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Understanding Housing Data for Consolidated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37EEA-989A-44C1-87B5-1AB686E2E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1971" y="999460"/>
            <a:ext cx="3123620" cy="4479852"/>
          </a:xfrm>
        </p:spPr>
        <p:txBody>
          <a:bodyPr anchor="ctr">
            <a:normAutofit/>
          </a:bodyPr>
          <a:lstStyle/>
          <a:p>
            <a:pPr algn="l"/>
            <a:r>
              <a:rPr lang="en-US" sz="2400" dirty="0">
                <a:latin typeface="Gill Sans Nova" panose="020B0602020104020203" pitchFamily="34" charset="0"/>
              </a:rPr>
              <a:t>Kim Cadena</a:t>
            </a:r>
          </a:p>
          <a:p>
            <a:pPr algn="l"/>
            <a:r>
              <a:rPr lang="en-US" sz="2400" dirty="0">
                <a:latin typeface="Gill Sans Nova" panose="020B0602020104020203" pitchFamily="34" charset="0"/>
              </a:rPr>
              <a:t>City of Alexandria, VA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4163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6677-917C-478B-8480-59AEC0DD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241" y="5727001"/>
            <a:ext cx="8596667" cy="810404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Gill Sans MT" panose="020B0502020104020203" pitchFamily="34" charset="0"/>
              </a:rPr>
              <a:t>CHAS Query Output</a:t>
            </a:r>
          </a:p>
        </p:txBody>
      </p:sp>
      <p:pic>
        <p:nvPicPr>
          <p:cNvPr id="10" name="Picture Placeholder 9" descr="Table&#10;&#10;Description automatically generated">
            <a:extLst>
              <a:ext uri="{FF2B5EF4-FFF2-40B4-BE49-F238E27FC236}">
                <a16:creationId xmlns:a16="http://schemas.microsoft.com/office/drawing/2014/main" id="{A999EA9F-D741-432D-845C-2B0F379CF32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4" r="-271" b="-1096"/>
          <a:stretch/>
        </p:blipFill>
        <p:spPr>
          <a:xfrm>
            <a:off x="212651" y="552893"/>
            <a:ext cx="9290607" cy="4804372"/>
          </a:xfr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2910669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A83B46E-4B9D-41E7-AEA4-D49D0E7D8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96A8005-E9F4-4EB9-8920-B40570B4A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0635935-0E19-45AE-833C-28B82B087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3F51BFFB-86E2-4C0F-A3E6-9EB854CA4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BC377650-A34B-4F5C-9CF6-357C1AE1A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DFD6E0-0A92-4B6A-8B1C-6DD83E629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A1D08E0A-48F2-475F-933A-7D65C5B04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43F7D684-BFDD-4685-8195-32F1ABE31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4A0E8712-3D59-4F13-9FD3-F8889E3C5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D99F7967-C64D-482A-A1B6-896D7EC22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7CE53433-52BD-4F44-80A5-B57F4B53A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7A56CE-E9E0-4420-AAC5-D161D5EB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57" y="1179151"/>
            <a:ext cx="3742839" cy="44638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>
                <a:latin typeface="Gill Sans MT" panose="020B0502020104020203" pitchFamily="34" charset="0"/>
              </a:rPr>
              <a:t>Questions?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0BBADDA-96A8-42F5-B5B0-4BEE7583C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78918" y="1109145"/>
            <a:ext cx="6341016" cy="46039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latin typeface="Gill Sans Nova" panose="020B0602020104020203" pitchFamily="34" charset="0"/>
              </a:rPr>
              <a:t>Kim Cadena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kimberly.cadena@alexandriava.gov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868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8BC4C-C978-4F24-B822-7BCD91B1C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Gill Sans MT" panose="020B0502020104020203" pitchFamily="34" charset="0"/>
              </a:rPr>
              <a:t>Housing in the Consolidated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128C6-813A-42A3-AC3C-8C939AC41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ill Sans Nova" panose="020B0602020104020203" pitchFamily="34" charset="0"/>
              </a:rPr>
              <a:t>Main focus of the Plan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Data pulled automatically from Census and CHAS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Split into Needs Assessment and Market Analysis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Basis for who the Plan will help and how </a:t>
            </a:r>
          </a:p>
        </p:txBody>
      </p:sp>
    </p:spTree>
    <p:extLst>
      <p:ext uri="{BB962C8B-B14F-4D97-AF65-F5344CB8AC3E}">
        <p14:creationId xmlns:p14="http://schemas.microsoft.com/office/powerpoint/2010/main" val="321955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4BBB-2F4E-49BD-954E-DA7B672D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Gill Sans MT" panose="020B0502020104020203" pitchFamily="34" charset="0"/>
              </a:rPr>
              <a:t>Needs Assessment: Housing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6CB60-52CF-45AC-AEED-819BE7223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ill Sans Nova" panose="020B0602020104020203" pitchFamily="34" charset="0"/>
              </a:rPr>
              <a:t>Tenure = whether a household owns or rents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Area Median Income = middle income for all households in area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Cost burdened = paying more than 30% of gross income for housing</a:t>
            </a:r>
          </a:p>
          <a:p>
            <a:endParaRPr lang="en-US" sz="2400" dirty="0">
              <a:latin typeface="Gill Sans Nova" panose="020B0602020104020203" pitchFamily="34" charset="0"/>
            </a:endParaRPr>
          </a:p>
          <a:p>
            <a:endParaRPr lang="en-US" sz="2400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4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B7448-F551-4E89-9708-E085674E9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Gill Sans MT" panose="020B0502020104020203" pitchFamily="34" charset="0"/>
              </a:rPr>
              <a:t>Four Housing Problems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D4966-3A9E-4A83-8C05-63DBC793A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/>
          <a:lstStyle/>
          <a:p>
            <a:r>
              <a:rPr lang="en-US" sz="3200" dirty="0">
                <a:latin typeface="Gill Sans MT" panose="020B0502020104020203" pitchFamily="34" charset="0"/>
              </a:rPr>
              <a:t>Problems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FB428C-F6E5-402B-B237-07853779D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412638" cy="33041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Gill Sans Nova" panose="020B0602020104020203" pitchFamily="34" charset="0"/>
              </a:rPr>
              <a:t>Incomplete kitchen facilities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Nova" panose="020B0602020104020203" pitchFamily="34" charset="0"/>
              </a:rPr>
              <a:t>Incomplete bathroom facilities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Nova" panose="020B0602020104020203" pitchFamily="34" charset="0"/>
              </a:rPr>
              <a:t>More than 1 person per room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Nova" panose="020B0602020104020203" pitchFamily="34" charset="0"/>
              </a:rPr>
              <a:t>Housing cost burden &gt;30%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ED0042-34F1-4907-8015-4F1135D8B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/>
          <a:lstStyle/>
          <a:p>
            <a:r>
              <a:rPr lang="en-US" sz="3200" dirty="0">
                <a:latin typeface="Gill Sans MT" panose="020B0502020104020203" pitchFamily="34" charset="0"/>
              </a:rPr>
              <a:t>Severe Problems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CCA4C7-67F9-419E-940A-F0BF3731F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01339" y="2737245"/>
            <a:ext cx="4697020" cy="330411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Gill Sans Nova" panose="020B0602020104020203" pitchFamily="34" charset="0"/>
              </a:rPr>
              <a:t>Incomplete kitchen facilities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Nova" panose="020B0602020104020203" pitchFamily="34" charset="0"/>
              </a:rPr>
              <a:t>Incomplete bathroom facilities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Nova" panose="020B0602020104020203" pitchFamily="34" charset="0"/>
              </a:rPr>
              <a:t>More than 1.5 persons per room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ill Sans Nova" panose="020B0602020104020203" pitchFamily="34" charset="0"/>
              </a:rPr>
              <a:t>Housing cost burden &gt;50%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2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D107-7944-4AC6-940E-AEC344FB6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Gill Sans MT" panose="020B0502020104020203" pitchFamily="34" charset="0"/>
              </a:rPr>
              <a:t>Using The Data: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4128-26DD-4E7F-84A4-D41E95E47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ill Sans Nova" panose="020B0602020104020203" pitchFamily="34" charset="0"/>
              </a:rPr>
              <a:t>Use with other data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Identify greatest needs in the community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Identify groups with greatest needs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Don’t forget homeless and special population needs!</a:t>
            </a:r>
          </a:p>
        </p:txBody>
      </p:sp>
    </p:spTree>
    <p:extLst>
      <p:ext uri="{BB962C8B-B14F-4D97-AF65-F5344CB8AC3E}">
        <p14:creationId xmlns:p14="http://schemas.microsoft.com/office/powerpoint/2010/main" val="320684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4BBB-2F4E-49BD-954E-DA7B672D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Gill Sans MT" panose="020B0502020104020203" pitchFamily="34" charset="0"/>
              </a:rPr>
              <a:t>Market Analysis: Housing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6CB60-52CF-45AC-AEED-819BE7223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ill Sans Nova" panose="020B0602020104020203" pitchFamily="34" charset="0"/>
              </a:rPr>
              <a:t>Affordable = unit for which a household pays &lt;30% of its income in housing costs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Fair Market Rent = rent paid by 40% of households in an area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Standard condition = meets HQS or state and local codes</a:t>
            </a:r>
          </a:p>
          <a:p>
            <a:r>
              <a:rPr lang="en-US" sz="2400" dirty="0">
                <a:latin typeface="Gill Sans Nova" panose="020B0602020104020203" pitchFamily="34" charset="0"/>
              </a:rPr>
              <a:t>Abandoned = 90 days delinquent on tax payments or code citation</a:t>
            </a:r>
          </a:p>
          <a:p>
            <a:endParaRPr lang="en-US" sz="2400" dirty="0">
              <a:latin typeface="Gill Sans Nova" panose="020B0602020104020203" pitchFamily="34" charset="0"/>
            </a:endParaRPr>
          </a:p>
          <a:p>
            <a:endParaRPr lang="en-US" sz="2400" dirty="0">
              <a:latin typeface="Gill Sans Nova" panose="020B0602020104020203" pitchFamily="34" charset="0"/>
            </a:endParaRPr>
          </a:p>
          <a:p>
            <a:endParaRPr lang="en-US" sz="2400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21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1E028-C9F8-44D7-A93D-D9AC3E26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Gill Sans MT" panose="020B0502020104020203" pitchFamily="34" charset="0"/>
              </a:rPr>
              <a:t>Using the Data: Market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5A5D5-28B5-4A6B-92D0-14B89C772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Looks at current available supply and demand</a:t>
            </a:r>
          </a:p>
          <a:p>
            <a:r>
              <a:rPr lang="en-US" sz="2400" dirty="0"/>
              <a:t>Shows if there is a mismatch between them</a:t>
            </a:r>
          </a:p>
          <a:p>
            <a:r>
              <a:rPr lang="en-US" sz="2400" dirty="0"/>
              <a:t>Includes price, condition of units, vacant units</a:t>
            </a:r>
          </a:p>
          <a:p>
            <a:r>
              <a:rPr lang="en-US" sz="2400" dirty="0"/>
              <a:t>Also includes housing for homeless and special needs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326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553D-5237-4467-B23F-25C76865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Gill Sans MT" panose="020B0502020104020203" pitchFamily="34" charset="0"/>
              </a:rPr>
              <a:t>What is CHAS?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D88AE-AB51-4BCF-AF46-7F9EA349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20627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Gill Sans Nova" panose="020B0602020104020203" pitchFamily="34" charset="0"/>
              </a:rPr>
              <a:t>Stands for Comprehensive Housing Affordability Strategy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Gill Sans Nova" panose="020B0602020104020203" pitchFamily="34" charset="0"/>
              </a:rPr>
              <a:t>Provides more detailed housing data than ACS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Gill Sans Nova" panose="020B0602020104020203" pitchFamily="34" charset="0"/>
              </a:rPr>
              <a:t>Focus on households by race and income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Gill Sans Nova" panose="020B0602020104020203" pitchFamily="34" charset="0"/>
              </a:rPr>
              <a:t>Provides info on housing problems and cost burdens</a:t>
            </a:r>
          </a:p>
        </p:txBody>
      </p:sp>
    </p:spTree>
    <p:extLst>
      <p:ext uri="{BB962C8B-B14F-4D97-AF65-F5344CB8AC3E}">
        <p14:creationId xmlns:p14="http://schemas.microsoft.com/office/powerpoint/2010/main" val="111362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E4951899-B99C-47AB-9C7C-16264D7A1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94D217E-92A1-48B2-B6BF-8B6A35AF9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9582FD9-95AB-4339-8A07-BAD420BE1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6778DC79-DE09-4F89-81B1-275C542D7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EAEC370A-1F34-4D8E-B065-81F6F568A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A816EDF3-D9EE-488C-AFDC-022381513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E8330BD4-97D9-4D24-815A-0E557B04F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EA8EDE67-BAC0-478C-99D9-BBC5AD532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33DFB3F3-2523-4F1F-BC2B-B97C172F2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5E5660E4-7443-4FCC-AD43-9D1AE972B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4EDF9C36-B365-4426-85B9-82E0DE18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F1C2A51-ABD4-463F-BF83-E88E7CF85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>
                <a:latin typeface="Gill Sans MT" panose="020B0502020104020203" pitchFamily="34" charset="0"/>
              </a:rPr>
              <a:t>CHAS Query System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49C25A-D950-40C4-A4CB-493D91C48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73083" y="1741026"/>
            <a:ext cx="3215946" cy="421570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Wingdings 3" charset="2"/>
              <a:buChar char=""/>
            </a:pPr>
            <a:r>
              <a:rPr lang="en-US" sz="2400" dirty="0">
                <a:latin typeface="Gill Sans Nova" panose="020B0602020104020203" pitchFamily="34" charset="0"/>
              </a:rPr>
              <a:t> Select Year</a:t>
            </a:r>
          </a:p>
          <a:p>
            <a:pPr lvl="1" indent="-233363">
              <a:buFont typeface="Wingdings 3" charset="2"/>
              <a:buChar char=""/>
            </a:pPr>
            <a:r>
              <a:rPr lang="en-US" sz="2400" dirty="0">
                <a:latin typeface="Gill Sans Nova" panose="020B0602020104020203" pitchFamily="34" charset="0"/>
              </a:rPr>
              <a:t>Based on 5-Year ACS</a:t>
            </a:r>
          </a:p>
          <a:p>
            <a:pPr lvl="1" indent="-233363">
              <a:buFont typeface="Wingdings 3" charset="2"/>
              <a:buChar char=""/>
            </a:pPr>
            <a:r>
              <a:rPr lang="en-US" sz="2400" dirty="0">
                <a:latin typeface="Gill Sans Nova" panose="020B0602020104020203" pitchFamily="34" charset="0"/>
              </a:rPr>
              <a:t>2015-2019 most recent</a:t>
            </a:r>
          </a:p>
          <a:p>
            <a:pPr>
              <a:buFont typeface="Wingdings 3" charset="2"/>
              <a:buChar char=""/>
            </a:pPr>
            <a:r>
              <a:rPr lang="en-US" sz="2400" dirty="0">
                <a:latin typeface="Gill Sans Nova" panose="020B0602020104020203" pitchFamily="34" charset="0"/>
              </a:rPr>
              <a:t> Select Geography</a:t>
            </a:r>
          </a:p>
          <a:p>
            <a:pPr lvl="1" indent="-233363">
              <a:buFont typeface="Wingdings 3" charset="2"/>
              <a:buChar char=""/>
            </a:pPr>
            <a:r>
              <a:rPr lang="en-US" sz="2400" dirty="0">
                <a:latin typeface="Gill Sans Nova" panose="020B0602020104020203" pitchFamily="34" charset="0"/>
              </a:rPr>
              <a:t>Cities are usually under “Place”</a:t>
            </a:r>
          </a:p>
          <a:p>
            <a:pPr lvl="1" indent="-233363">
              <a:buFont typeface="Wingdings 3" charset="2"/>
              <a:buChar char=""/>
            </a:pPr>
            <a:r>
              <a:rPr lang="en-US" sz="2400" dirty="0">
                <a:latin typeface="Gill Sans Nova" panose="020B0602020104020203" pitchFamily="34" charset="0"/>
              </a:rPr>
              <a:t>Towns are usually under “MCD”</a:t>
            </a:r>
          </a:p>
        </p:txBody>
      </p:sp>
      <p:pic>
        <p:nvPicPr>
          <p:cNvPr id="25" name="Picture Placeholder 2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B55F6A8-270C-41B3-A3AE-07ECF4A0662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" r="3796" b="-8999"/>
          <a:stretch/>
        </p:blipFill>
        <p:spPr>
          <a:xfrm>
            <a:off x="368816" y="1614198"/>
            <a:ext cx="6451243" cy="4342532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688074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4BA0FC8F154C478E5BDE158E204723" ma:contentTypeVersion="12" ma:contentTypeDescription="Create a new document." ma:contentTypeScope="" ma:versionID="8a696c046dd893d6ddc932b6ac8fc7d9">
  <xsd:schema xmlns:xsd="http://www.w3.org/2001/XMLSchema" xmlns:xs="http://www.w3.org/2001/XMLSchema" xmlns:p="http://schemas.microsoft.com/office/2006/metadata/properties" xmlns:ns3="ede020c9-27f1-4412-b1b1-bae17e4a0a0c" xmlns:ns4="c95ec731-b454-4e5e-b8bd-a2f8c3a15b87" targetNamespace="http://schemas.microsoft.com/office/2006/metadata/properties" ma:root="true" ma:fieldsID="2b774fd0fa70aed416f6326ddebc8fcb" ns3:_="" ns4:_="">
    <xsd:import namespace="ede020c9-27f1-4412-b1b1-bae17e4a0a0c"/>
    <xsd:import namespace="c95ec731-b454-4e5e-b8bd-a2f8c3a15b8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e020c9-27f1-4412-b1b1-bae17e4a0a0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5ec731-b454-4e5e-b8bd-a2f8c3a15b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A1252C-A953-4917-AF2E-BE994250C1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5405C3B-8B6C-4E9B-9A67-F50D0DFAF4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6689F7-2771-4E75-9204-EC70894271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e020c9-27f1-4412-b1b1-bae17e4a0a0c"/>
    <ds:schemaRef ds:uri="c95ec731-b454-4e5e-b8bd-a2f8c3a15b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636</Words>
  <Application>Microsoft Office PowerPoint</Application>
  <PresentationFormat>Widescreen</PresentationFormat>
  <Paragraphs>91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Gill Sans Nova</vt:lpstr>
      <vt:lpstr>Trebuchet MS</vt:lpstr>
      <vt:lpstr>Wingdings 3</vt:lpstr>
      <vt:lpstr>Facet</vt:lpstr>
      <vt:lpstr>Understanding Housing Data for Consolidated Plans</vt:lpstr>
      <vt:lpstr>Housing in the Consolidated Plan</vt:lpstr>
      <vt:lpstr>Needs Assessment: Housing Terms</vt:lpstr>
      <vt:lpstr>Four Housing Problems</vt:lpstr>
      <vt:lpstr>Using The Data: Needs Assessment</vt:lpstr>
      <vt:lpstr>Market Analysis: Housing Terms</vt:lpstr>
      <vt:lpstr>Using the Data: Market Analysis</vt:lpstr>
      <vt:lpstr>What is CHAS?</vt:lpstr>
      <vt:lpstr>CHAS Query System</vt:lpstr>
      <vt:lpstr>CHAS Query Output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Housing Data for Consolidated Plans</dc:title>
  <dc:creator>Kim Cadena</dc:creator>
  <cp:lastModifiedBy>Kim Cadena</cp:lastModifiedBy>
  <cp:revision>1</cp:revision>
  <dcterms:created xsi:type="dcterms:W3CDTF">2023-01-20T20:55:17Z</dcterms:created>
  <dcterms:modified xsi:type="dcterms:W3CDTF">2023-01-23T22:28:29Z</dcterms:modified>
</cp:coreProperties>
</file>