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7" r:id="rId4"/>
    <p:sldId id="258" r:id="rId5"/>
    <p:sldId id="283" r:id="rId6"/>
    <p:sldId id="261" r:id="rId7"/>
    <p:sldId id="259" r:id="rId8"/>
    <p:sldId id="271" r:id="rId9"/>
    <p:sldId id="273" r:id="rId10"/>
    <p:sldId id="260" r:id="rId11"/>
    <p:sldId id="274" r:id="rId12"/>
    <p:sldId id="262" r:id="rId13"/>
    <p:sldId id="282" r:id="rId14"/>
    <p:sldId id="264" r:id="rId15"/>
    <p:sldId id="278" r:id="rId16"/>
    <p:sldId id="280" r:id="rId17"/>
    <p:sldId id="272" r:id="rId18"/>
    <p:sldId id="265" r:id="rId19"/>
    <p:sldId id="266" r:id="rId20"/>
    <p:sldId id="275" r:id="rId21"/>
    <p:sldId id="281" r:id="rId22"/>
    <p:sldId id="263" r:id="rId23"/>
    <p:sldId id="276" r:id="rId24"/>
    <p:sldId id="267" r:id="rId25"/>
    <p:sldId id="268" r:id="rId26"/>
    <p:sldId id="277" r:id="rId27"/>
    <p:sldId id="269" r:id="rId28"/>
    <p:sldId id="27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87316-45C2-4959-86B2-9204103FB5BD}" v="3" dt="2023-01-20T14:30:18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>
      <p:cViewPr varScale="1">
        <p:scale>
          <a:sx n="86" d="100"/>
          <a:sy n="86" d="100"/>
        </p:scale>
        <p:origin x="1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eegan" userId="433e8804-4162-4e4b-9474-9c3a6ef178d0" providerId="ADAL" clId="{78D87316-45C2-4959-86B2-9204103FB5BD}"/>
    <pc:docChg chg="undo custSel addSld modSld">
      <pc:chgData name="Jessica Deegan" userId="433e8804-4162-4e4b-9474-9c3a6ef178d0" providerId="ADAL" clId="{78D87316-45C2-4959-86B2-9204103FB5BD}" dt="2023-01-20T14:30:28.429" v="364" actId="14100"/>
      <pc:docMkLst>
        <pc:docMk/>
      </pc:docMkLst>
      <pc:sldChg chg="modSp mod">
        <pc:chgData name="Jessica Deegan" userId="433e8804-4162-4e4b-9474-9c3a6ef178d0" providerId="ADAL" clId="{78D87316-45C2-4959-86B2-9204103FB5BD}" dt="2023-01-20T14:25:35.027" v="27" actId="20577"/>
        <pc:sldMkLst>
          <pc:docMk/>
          <pc:sldMk cId="461839860" sldId="275"/>
        </pc:sldMkLst>
        <pc:spChg chg="mod">
          <ac:chgData name="Jessica Deegan" userId="433e8804-4162-4e4b-9474-9c3a6ef178d0" providerId="ADAL" clId="{78D87316-45C2-4959-86B2-9204103FB5BD}" dt="2023-01-20T14:25:10.088" v="6" actId="20577"/>
          <ac:spMkLst>
            <pc:docMk/>
            <pc:sldMk cId="461839860" sldId="275"/>
            <ac:spMk id="2" creationId="{04E6CE3F-82B9-4FF5-9EF9-D88B9A5D56E3}"/>
          </ac:spMkLst>
        </pc:spChg>
        <pc:spChg chg="mod">
          <ac:chgData name="Jessica Deegan" userId="433e8804-4162-4e4b-9474-9c3a6ef178d0" providerId="ADAL" clId="{78D87316-45C2-4959-86B2-9204103FB5BD}" dt="2023-01-20T14:25:35.027" v="27" actId="20577"/>
          <ac:spMkLst>
            <pc:docMk/>
            <pc:sldMk cId="461839860" sldId="275"/>
            <ac:spMk id="4" creationId="{39CE387E-F387-445C-9E99-EFD4F4B15C30}"/>
          </ac:spMkLst>
        </pc:spChg>
      </pc:sldChg>
      <pc:sldChg chg="addSp delSp modSp new mod">
        <pc:chgData name="Jessica Deegan" userId="433e8804-4162-4e4b-9474-9c3a6ef178d0" providerId="ADAL" clId="{78D87316-45C2-4959-86B2-9204103FB5BD}" dt="2023-01-20T14:30:28.429" v="364" actId="14100"/>
        <pc:sldMkLst>
          <pc:docMk/>
          <pc:sldMk cId="935698632" sldId="281"/>
        </pc:sldMkLst>
        <pc:spChg chg="mod">
          <ac:chgData name="Jessica Deegan" userId="433e8804-4162-4e4b-9474-9c3a6ef178d0" providerId="ADAL" clId="{78D87316-45C2-4959-86B2-9204103FB5BD}" dt="2023-01-20T14:25:18.490" v="24" actId="20577"/>
          <ac:spMkLst>
            <pc:docMk/>
            <pc:sldMk cId="935698632" sldId="281"/>
            <ac:spMk id="2" creationId="{112E40A4-32DE-465F-9020-C82A027BE2A3}"/>
          </ac:spMkLst>
        </pc:spChg>
        <pc:spChg chg="del">
          <ac:chgData name="Jessica Deegan" userId="433e8804-4162-4e4b-9474-9c3a6ef178d0" providerId="ADAL" clId="{78D87316-45C2-4959-86B2-9204103FB5BD}" dt="2023-01-20T14:26:34.453" v="28" actId="931"/>
          <ac:spMkLst>
            <pc:docMk/>
            <pc:sldMk cId="935698632" sldId="281"/>
            <ac:spMk id="3" creationId="{DD094CC9-638B-4006-826A-00ED587D7AC4}"/>
          </ac:spMkLst>
        </pc:spChg>
        <pc:spChg chg="add mod">
          <ac:chgData name="Jessica Deegan" userId="433e8804-4162-4e4b-9474-9c3a6ef178d0" providerId="ADAL" clId="{78D87316-45C2-4959-86B2-9204103FB5BD}" dt="2023-01-20T14:29:22.485" v="350" actId="14100"/>
          <ac:spMkLst>
            <pc:docMk/>
            <pc:sldMk cId="935698632" sldId="281"/>
            <ac:spMk id="11" creationId="{A52938AC-2085-47FA-8CCD-90C329A02D3E}"/>
          </ac:spMkLst>
        </pc:spChg>
        <pc:spChg chg="add del">
          <ac:chgData name="Jessica Deegan" userId="433e8804-4162-4e4b-9474-9c3a6ef178d0" providerId="ADAL" clId="{78D87316-45C2-4959-86B2-9204103FB5BD}" dt="2023-01-20T14:27:20.979" v="37" actId="22"/>
          <ac:spMkLst>
            <pc:docMk/>
            <pc:sldMk cId="935698632" sldId="281"/>
            <ac:spMk id="13" creationId="{61649EDF-55C7-4FB3-BF54-DA96F22D1D56}"/>
          </ac:spMkLst>
        </pc:spChg>
        <pc:picChg chg="add del mod">
          <ac:chgData name="Jessica Deegan" userId="433e8804-4162-4e4b-9474-9c3a6ef178d0" providerId="ADAL" clId="{78D87316-45C2-4959-86B2-9204103FB5BD}" dt="2023-01-20T14:27:04.175" v="33" actId="478"/>
          <ac:picMkLst>
            <pc:docMk/>
            <pc:sldMk cId="935698632" sldId="281"/>
            <ac:picMk id="5" creationId="{2CF13495-962D-4E97-8166-8933EF48981C}"/>
          </ac:picMkLst>
        </pc:picChg>
        <pc:picChg chg="add mod">
          <ac:chgData name="Jessica Deegan" userId="433e8804-4162-4e4b-9474-9c3a6ef178d0" providerId="ADAL" clId="{78D87316-45C2-4959-86B2-9204103FB5BD}" dt="2023-01-20T14:30:28.429" v="364" actId="14100"/>
          <ac:picMkLst>
            <pc:docMk/>
            <pc:sldMk cId="935698632" sldId="281"/>
            <ac:picMk id="7" creationId="{88250B1A-4442-4E37-967E-A0D7E03BEA21}"/>
          </ac:picMkLst>
        </pc:picChg>
        <pc:picChg chg="add mod">
          <ac:chgData name="Jessica Deegan" userId="433e8804-4162-4e4b-9474-9c3a6ef178d0" providerId="ADAL" clId="{78D87316-45C2-4959-86B2-9204103FB5BD}" dt="2023-01-20T14:30:25.773" v="363" actId="14100"/>
          <ac:picMkLst>
            <pc:docMk/>
            <pc:sldMk cId="935698632" sldId="281"/>
            <ac:picMk id="9" creationId="{FCBE0264-329D-4170-85CD-F510CF9F8B54}"/>
          </ac:picMkLst>
        </pc:picChg>
        <pc:picChg chg="add del mod">
          <ac:chgData name="Jessica Deegan" userId="433e8804-4162-4e4b-9474-9c3a6ef178d0" providerId="ADAL" clId="{78D87316-45C2-4959-86B2-9204103FB5BD}" dt="2023-01-20T14:30:00.731" v="358" actId="478"/>
          <ac:picMkLst>
            <pc:docMk/>
            <pc:sldMk cId="935698632" sldId="281"/>
            <ac:picMk id="15" creationId="{B6A44708-78F7-4AAB-9143-799A0DAC8E22}"/>
          </ac:picMkLst>
        </pc:picChg>
        <pc:picChg chg="add mod">
          <ac:chgData name="Jessica Deegan" userId="433e8804-4162-4e4b-9474-9c3a6ef178d0" providerId="ADAL" clId="{78D87316-45C2-4959-86B2-9204103FB5BD}" dt="2023-01-20T14:30:24.098" v="362" actId="1076"/>
          <ac:picMkLst>
            <pc:docMk/>
            <pc:sldMk cId="935698632" sldId="281"/>
            <ac:picMk id="17" creationId="{69695D11-73AA-44E5-ACCF-7C026AD02D09}"/>
          </ac:picMkLst>
        </pc:picChg>
      </pc:sldChg>
    </pc:docChg>
  </pc:docChgLst>
  <pc:docChgLst>
    <pc:chgData name="Beth Ulrich" userId="31c84ddb-17be-40bc-a93a-b5b5872ff252" providerId="ADAL" clId="{9588BC33-364F-4CC2-A2C9-992A6987ADCF}"/>
    <pc:docChg chg="modSld">
      <pc:chgData name="Beth Ulrich" userId="31c84ddb-17be-40bc-a93a-b5b5872ff252" providerId="ADAL" clId="{9588BC33-364F-4CC2-A2C9-992A6987ADCF}" dt="2023-01-18T20:52:30.499" v="0" actId="1076"/>
      <pc:docMkLst>
        <pc:docMk/>
      </pc:docMkLst>
      <pc:sldChg chg="modSp mod">
        <pc:chgData name="Beth Ulrich" userId="31c84ddb-17be-40bc-a93a-b5b5872ff252" providerId="ADAL" clId="{9588BC33-364F-4CC2-A2C9-992A6987ADCF}" dt="2023-01-18T20:52:30.499" v="0" actId="1076"/>
        <pc:sldMkLst>
          <pc:docMk/>
          <pc:sldMk cId="4154097155" sldId="273"/>
        </pc:sldMkLst>
        <pc:picChg chg="mod">
          <ac:chgData name="Beth Ulrich" userId="31c84ddb-17be-40bc-a93a-b5b5872ff252" providerId="ADAL" clId="{9588BC33-364F-4CC2-A2C9-992A6987ADCF}" dt="2023-01-18T20:52:30.499" v="0" actId="1076"/>
          <ac:picMkLst>
            <pc:docMk/>
            <pc:sldMk cId="4154097155" sldId="273"/>
            <ac:picMk id="5" creationId="{B4D2605E-1493-4DF1-AF86-68151E862A0B}"/>
          </ac:picMkLst>
        </pc:picChg>
      </pc:sldChg>
    </pc:docChg>
  </pc:docChgLst>
  <pc:docChgLst>
    <pc:chgData name="Jessica Deegan" userId="433e8804-4162-4e4b-9474-9c3a6ef178d0" providerId="ADAL" clId="{49DAA86B-DB08-4343-8CB0-15DEBB2B1EED}"/>
    <pc:docChg chg="custSel addSld delSld modSld sldOrd">
      <pc:chgData name="Jessica Deegan" userId="433e8804-4162-4e4b-9474-9c3a6ef178d0" providerId="ADAL" clId="{49DAA86B-DB08-4343-8CB0-15DEBB2B1EED}" dt="2023-01-20T14:21:38.780" v="1086" actId="20577"/>
      <pc:docMkLst>
        <pc:docMk/>
      </pc:docMkLst>
      <pc:sldChg chg="ord">
        <pc:chgData name="Jessica Deegan" userId="433e8804-4162-4e4b-9474-9c3a6ef178d0" providerId="ADAL" clId="{49DAA86B-DB08-4343-8CB0-15DEBB2B1EED}" dt="2023-01-20T14:17:43.659" v="708" actId="20578"/>
        <pc:sldMkLst>
          <pc:docMk/>
          <pc:sldMk cId="2714257562" sldId="263"/>
        </pc:sldMkLst>
      </pc:sldChg>
      <pc:sldChg chg="modSp mod ord">
        <pc:chgData name="Jessica Deegan" userId="433e8804-4162-4e4b-9474-9c3a6ef178d0" providerId="ADAL" clId="{49DAA86B-DB08-4343-8CB0-15DEBB2B1EED}" dt="2023-01-20T14:21:38.780" v="1086" actId="20577"/>
        <pc:sldMkLst>
          <pc:docMk/>
          <pc:sldMk cId="3074034938" sldId="264"/>
        </pc:sldMkLst>
        <pc:spChg chg="mod">
          <ac:chgData name="Jessica Deegan" userId="433e8804-4162-4e4b-9474-9c3a6ef178d0" providerId="ADAL" clId="{49DAA86B-DB08-4343-8CB0-15DEBB2B1EED}" dt="2023-01-20T14:15:00.136" v="318" actId="20577"/>
          <ac:spMkLst>
            <pc:docMk/>
            <pc:sldMk cId="3074034938" sldId="264"/>
            <ac:spMk id="2" creationId="{5C5E73EB-40B5-447D-9876-5BCD64873822}"/>
          </ac:spMkLst>
        </pc:spChg>
        <pc:spChg chg="mod">
          <ac:chgData name="Jessica Deegan" userId="433e8804-4162-4e4b-9474-9c3a6ef178d0" providerId="ADAL" clId="{49DAA86B-DB08-4343-8CB0-15DEBB2B1EED}" dt="2023-01-20T14:21:38.780" v="1086" actId="20577"/>
          <ac:spMkLst>
            <pc:docMk/>
            <pc:sldMk cId="3074034938" sldId="264"/>
            <ac:spMk id="3" creationId="{8784D0EC-A249-4984-ABD0-A39538AD9A5C}"/>
          </ac:spMkLst>
        </pc:spChg>
      </pc:sldChg>
      <pc:sldChg chg="modSp mod">
        <pc:chgData name="Jessica Deegan" userId="433e8804-4162-4e4b-9474-9c3a6ef178d0" providerId="ADAL" clId="{49DAA86B-DB08-4343-8CB0-15DEBB2B1EED}" dt="2023-01-20T14:18:50.505" v="710" actId="6549"/>
        <pc:sldMkLst>
          <pc:docMk/>
          <pc:sldMk cId="1698879890" sldId="269"/>
        </pc:sldMkLst>
        <pc:spChg chg="mod">
          <ac:chgData name="Jessica Deegan" userId="433e8804-4162-4e4b-9474-9c3a6ef178d0" providerId="ADAL" clId="{49DAA86B-DB08-4343-8CB0-15DEBB2B1EED}" dt="2023-01-20T14:18:50.505" v="710" actId="6549"/>
          <ac:spMkLst>
            <pc:docMk/>
            <pc:sldMk cId="1698879890" sldId="269"/>
            <ac:spMk id="2" creationId="{072A99B9-BAE8-4B55-82C5-0CF3EE130AA8}"/>
          </ac:spMkLst>
        </pc:spChg>
      </pc:sldChg>
      <pc:sldChg chg="addSp modSp mod ord modClrScheme chgLayout">
        <pc:chgData name="Jessica Deegan" userId="433e8804-4162-4e4b-9474-9c3a6ef178d0" providerId="ADAL" clId="{49DAA86B-DB08-4343-8CB0-15DEBB2B1EED}" dt="2023-01-20T14:10:32.337" v="224" actId="20578"/>
        <pc:sldMkLst>
          <pc:docMk/>
          <pc:sldMk cId="703600427" sldId="271"/>
        </pc:sldMkLst>
        <pc:spChg chg="mod ord">
          <ac:chgData name="Jessica Deegan" userId="433e8804-4162-4e4b-9474-9c3a6ef178d0" providerId="ADAL" clId="{49DAA86B-DB08-4343-8CB0-15DEBB2B1EED}" dt="2023-01-20T14:09:12.860" v="51" actId="20577"/>
          <ac:spMkLst>
            <pc:docMk/>
            <pc:sldMk cId="703600427" sldId="271"/>
            <ac:spMk id="2" creationId="{F9FA1081-C43D-4CEC-B1BB-C5C163F0B5EF}"/>
          </ac:spMkLst>
        </pc:spChg>
        <pc:spChg chg="mod ord">
          <ac:chgData name="Jessica Deegan" userId="433e8804-4162-4e4b-9474-9c3a6ef178d0" providerId="ADAL" clId="{49DAA86B-DB08-4343-8CB0-15DEBB2B1EED}" dt="2023-01-20T14:10:17.871" v="222" actId="20577"/>
          <ac:spMkLst>
            <pc:docMk/>
            <pc:sldMk cId="703600427" sldId="271"/>
            <ac:spMk id="3" creationId="{6EEBAEAF-86B3-4E49-8860-C76948EE203C}"/>
          </ac:spMkLst>
        </pc:spChg>
        <pc:spChg chg="add mod ord">
          <ac:chgData name="Jessica Deegan" userId="433e8804-4162-4e4b-9474-9c3a6ef178d0" providerId="ADAL" clId="{49DAA86B-DB08-4343-8CB0-15DEBB2B1EED}" dt="2023-01-20T14:10:08.325" v="210" actId="20577"/>
          <ac:spMkLst>
            <pc:docMk/>
            <pc:sldMk cId="703600427" sldId="271"/>
            <ac:spMk id="4" creationId="{44DCE9AA-02CC-C0C7-31D9-11A02ECF080C}"/>
          </ac:spMkLst>
        </pc:spChg>
      </pc:sldChg>
      <pc:sldChg chg="modSp mod">
        <pc:chgData name="Jessica Deegan" userId="433e8804-4162-4e4b-9474-9c3a6ef178d0" providerId="ADAL" clId="{49DAA86B-DB08-4343-8CB0-15DEBB2B1EED}" dt="2023-01-20T14:11:33.735" v="308" actId="5793"/>
        <pc:sldMkLst>
          <pc:docMk/>
          <pc:sldMk cId="3202104962" sldId="274"/>
        </pc:sldMkLst>
        <pc:spChg chg="mod">
          <ac:chgData name="Jessica Deegan" userId="433e8804-4162-4e4b-9474-9c3a6ef178d0" providerId="ADAL" clId="{49DAA86B-DB08-4343-8CB0-15DEBB2B1EED}" dt="2023-01-20T14:11:33.735" v="308" actId="5793"/>
          <ac:spMkLst>
            <pc:docMk/>
            <pc:sldMk cId="3202104962" sldId="274"/>
            <ac:spMk id="7" creationId="{60E5CF67-9BA0-4D90-8C86-E0B7EA1F8A00}"/>
          </ac:spMkLst>
        </pc:spChg>
      </pc:sldChg>
      <pc:sldChg chg="ord">
        <pc:chgData name="Jessica Deegan" userId="433e8804-4162-4e4b-9474-9c3a6ef178d0" providerId="ADAL" clId="{49DAA86B-DB08-4343-8CB0-15DEBB2B1EED}" dt="2023-01-20T14:17:43.659" v="708" actId="20578"/>
        <pc:sldMkLst>
          <pc:docMk/>
          <pc:sldMk cId="3297434805" sldId="276"/>
        </pc:sldMkLst>
      </pc:sldChg>
      <pc:sldChg chg="modSp add mod ord">
        <pc:chgData name="Jessica Deegan" userId="433e8804-4162-4e4b-9474-9c3a6ef178d0" providerId="ADAL" clId="{49DAA86B-DB08-4343-8CB0-15DEBB2B1EED}" dt="2023-01-20T14:17:30.022" v="707" actId="20578"/>
        <pc:sldMkLst>
          <pc:docMk/>
          <pc:sldMk cId="1724493660" sldId="278"/>
        </pc:sldMkLst>
        <pc:spChg chg="mod">
          <ac:chgData name="Jessica Deegan" userId="433e8804-4162-4e4b-9474-9c3a6ef178d0" providerId="ADAL" clId="{49DAA86B-DB08-4343-8CB0-15DEBB2B1EED}" dt="2023-01-20T14:15:14.191" v="320" actId="20577"/>
          <ac:spMkLst>
            <pc:docMk/>
            <pc:sldMk cId="1724493660" sldId="278"/>
            <ac:spMk id="2" creationId="{5C5E73EB-40B5-447D-9876-5BCD64873822}"/>
          </ac:spMkLst>
        </pc:spChg>
        <pc:spChg chg="mod">
          <ac:chgData name="Jessica Deegan" userId="433e8804-4162-4e4b-9474-9c3a6ef178d0" providerId="ADAL" clId="{49DAA86B-DB08-4343-8CB0-15DEBB2B1EED}" dt="2023-01-20T14:17:19.359" v="706" actId="20577"/>
          <ac:spMkLst>
            <pc:docMk/>
            <pc:sldMk cId="1724493660" sldId="278"/>
            <ac:spMk id="3" creationId="{8784D0EC-A249-4984-ABD0-A39538AD9A5C}"/>
          </ac:spMkLst>
        </pc:spChg>
      </pc:sldChg>
      <pc:sldChg chg="add del">
        <pc:chgData name="Jessica Deegan" userId="433e8804-4162-4e4b-9474-9c3a6ef178d0" providerId="ADAL" clId="{49DAA86B-DB08-4343-8CB0-15DEBB2B1EED}" dt="2023-01-20T14:11:06.133" v="225" actId="2696"/>
        <pc:sldMkLst>
          <pc:docMk/>
          <pc:sldMk cId="2931273620" sldId="278"/>
        </pc:sldMkLst>
      </pc:sldChg>
      <pc:sldChg chg="new">
        <pc:chgData name="Jessica Deegan" userId="433e8804-4162-4e4b-9474-9c3a6ef178d0" providerId="ADAL" clId="{49DAA86B-DB08-4343-8CB0-15DEBB2B1EED}" dt="2023-01-20T14:18:37.110" v="709" actId="680"/>
        <pc:sldMkLst>
          <pc:docMk/>
          <pc:sldMk cId="3835715987" sldId="279"/>
        </pc:sldMkLst>
      </pc:sldChg>
      <pc:sldChg chg="modSp new mod">
        <pc:chgData name="Jessica Deegan" userId="433e8804-4162-4e4b-9474-9c3a6ef178d0" providerId="ADAL" clId="{49DAA86B-DB08-4343-8CB0-15DEBB2B1EED}" dt="2023-01-20T14:21:18.915" v="1074" actId="20577"/>
        <pc:sldMkLst>
          <pc:docMk/>
          <pc:sldMk cId="3525568883" sldId="280"/>
        </pc:sldMkLst>
        <pc:spChg chg="mod">
          <ac:chgData name="Jessica Deegan" userId="433e8804-4162-4e4b-9474-9c3a6ef178d0" providerId="ADAL" clId="{49DAA86B-DB08-4343-8CB0-15DEBB2B1EED}" dt="2023-01-20T14:21:18.915" v="1074" actId="20577"/>
          <ac:spMkLst>
            <pc:docMk/>
            <pc:sldMk cId="3525568883" sldId="280"/>
            <ac:spMk id="2" creationId="{8E7F4623-D449-E940-4458-032164367F85}"/>
          </ac:spMkLst>
        </pc:spChg>
        <pc:spChg chg="mod">
          <ac:chgData name="Jessica Deegan" userId="433e8804-4162-4e4b-9474-9c3a6ef178d0" providerId="ADAL" clId="{49DAA86B-DB08-4343-8CB0-15DEBB2B1EED}" dt="2023-01-20T14:21:07.996" v="1057" actId="113"/>
          <ac:spMkLst>
            <pc:docMk/>
            <pc:sldMk cId="3525568883" sldId="280"/>
            <ac:spMk id="3" creationId="{DAA1A958-F2B6-C45B-1A30-02972E8DC074}"/>
          </ac:spMkLst>
        </pc:spChg>
      </pc:sldChg>
    </pc:docChg>
  </pc:docChgLst>
  <pc:docChgLst>
    <pc:chgData name="Deegan, Jessica (CI-StPaul)" userId="433e8804-4162-4e4b-9474-9c3a6ef178d0" providerId="ADAL" clId="{78D87316-45C2-4959-86B2-9204103FB5BD}"/>
    <pc:docChg chg="undo custSel addSld delSld modSld sldOrd">
      <pc:chgData name="Deegan, Jessica (CI-StPaul)" userId="433e8804-4162-4e4b-9474-9c3a6ef178d0" providerId="ADAL" clId="{78D87316-45C2-4959-86B2-9204103FB5BD}" dt="2023-01-18T20:38:41.992" v="5224" actId="478"/>
      <pc:docMkLst>
        <pc:docMk/>
      </pc:docMkLst>
      <pc:sldChg chg="addSp delSp modSp mod setBg">
        <pc:chgData name="Deegan, Jessica (CI-StPaul)" userId="433e8804-4162-4e4b-9474-9c3a6ef178d0" providerId="ADAL" clId="{78D87316-45C2-4959-86B2-9204103FB5BD}" dt="2023-01-12T17:32:20.645" v="1418" actId="20577"/>
        <pc:sldMkLst>
          <pc:docMk/>
          <pc:sldMk cId="418098933" sldId="256"/>
        </pc:sldMkLst>
        <pc:spChg chg="mod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2" creationId="{8937494C-AD68-4C0F-B7FC-EA586722047E}"/>
          </ac:spMkLst>
        </pc:spChg>
        <pc:spChg chg="mod">
          <ac:chgData name="Deegan, Jessica (CI-StPaul)" userId="433e8804-4162-4e4b-9474-9c3a6ef178d0" providerId="ADAL" clId="{78D87316-45C2-4959-86B2-9204103FB5BD}" dt="2023-01-12T17:32:20.645" v="1418" actId="20577"/>
          <ac:spMkLst>
            <pc:docMk/>
            <pc:sldMk cId="418098933" sldId="256"/>
            <ac:spMk id="3" creationId="{520EBB0A-1875-43F8-ABAC-D81E7C108822}"/>
          </ac:spMkLst>
        </pc:spChg>
        <pc:spChg chg="add del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8" creationId="{4E1BEB12-92AF-4445-98AD-4C7756E7C93B}"/>
          </ac:spMkLst>
        </pc:spChg>
        <pc:spChg chg="add del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0" creationId="{D0522C2C-7B5C-48A7-A969-03941E5D2E76}"/>
          </ac:spMkLst>
        </pc:spChg>
        <pc:spChg chg="add del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2" creationId="{9C682A1A-5B2D-4111-BBD6-620165633E5B}"/>
          </ac:spMkLst>
        </pc:spChg>
        <pc:spChg chg="add del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4" creationId="{D6EE29F2-D77F-4BD0-A20B-334D316A1C9D}"/>
          </ac:spMkLst>
        </pc:spChg>
        <pc:spChg chg="add del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6" creationId="{22D09ED2-868F-42C6-866E-F92E0CEF314F}"/>
          </ac:spMkLst>
        </pc:spChg>
        <pc:spChg chg="add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031" creationId="{3E443FD7-A66B-4AA0-872D-B088B9BC5F17}"/>
          </ac:spMkLst>
        </pc:spChg>
        <pc:spChg chg="add">
          <ac:chgData name="Deegan, Jessica (CI-StPaul)" userId="433e8804-4162-4e4b-9474-9c3a6ef178d0" providerId="ADAL" clId="{78D87316-45C2-4959-86B2-9204103FB5BD}" dt="2023-01-12T17:17:54.588" v="1405" actId="26606"/>
          <ac:spMkLst>
            <pc:docMk/>
            <pc:sldMk cId="418098933" sldId="256"/>
            <ac:spMk id="1033" creationId="{C04BE0EF-3561-49B4-9A29-F283168A91C7}"/>
          </ac:spMkLst>
        </pc:spChg>
        <pc:picChg chg="add mod">
          <ac:chgData name="Deegan, Jessica (CI-StPaul)" userId="433e8804-4162-4e4b-9474-9c3a6ef178d0" providerId="ADAL" clId="{78D87316-45C2-4959-86B2-9204103FB5BD}" dt="2023-01-12T17:17:54.588" v="1405" actId="26606"/>
          <ac:picMkLst>
            <pc:docMk/>
            <pc:sldMk cId="418098933" sldId="256"/>
            <ac:picMk id="1026" creationId="{0E649250-7B21-4008-ACB5-AEF0897B7005}"/>
          </ac:picMkLst>
        </pc:picChg>
      </pc:sldChg>
      <pc:sldChg chg="addSp delSp modSp new mod setBg delDesignElem chgLayout">
        <pc:chgData name="Deegan, Jessica (CI-StPaul)" userId="433e8804-4162-4e4b-9474-9c3a6ef178d0" providerId="ADAL" clId="{78D87316-45C2-4959-86B2-9204103FB5BD}" dt="2023-01-18T16:19:12.622" v="1477" actId="478"/>
        <pc:sldMkLst>
          <pc:docMk/>
          <pc:sldMk cId="2993680138" sldId="257"/>
        </pc:sldMkLst>
        <pc:spChg chg="del mod ord">
          <ac:chgData name="Deegan, Jessica (CI-StPaul)" userId="433e8804-4162-4e4b-9474-9c3a6ef178d0" providerId="ADAL" clId="{78D87316-45C2-4959-86B2-9204103FB5BD}" dt="2023-01-18T16:19:12.622" v="1477" actId="478"/>
          <ac:spMkLst>
            <pc:docMk/>
            <pc:sldMk cId="2993680138" sldId="257"/>
            <ac:spMk id="2" creationId="{7393114C-8C8B-43FD-8FB9-C16EEAE0EA19}"/>
          </ac:spMkLst>
        </pc:spChg>
        <pc:spChg chg="del mod">
          <ac:chgData name="Deegan, Jessica (CI-StPaul)" userId="433e8804-4162-4e4b-9474-9c3a6ef178d0" providerId="ADAL" clId="{78D87316-45C2-4959-86B2-9204103FB5BD}" dt="2023-01-12T17:28:29.931" v="1406" actId="26606"/>
          <ac:spMkLst>
            <pc:docMk/>
            <pc:sldMk cId="2993680138" sldId="257"/>
            <ac:spMk id="3" creationId="{E637E9CA-3733-4805-B64E-1D84FF8A2C93}"/>
          </ac:spMkLst>
        </pc:spChg>
        <pc:spChg chg="add del">
          <ac:chgData name="Deegan, Jessica (CI-StPaul)" userId="433e8804-4162-4e4b-9474-9c3a6ef178d0" providerId="ADAL" clId="{78D87316-45C2-4959-86B2-9204103FB5BD}" dt="2023-01-12T17:28:29.931" v="1406" actId="26606"/>
          <ac:spMkLst>
            <pc:docMk/>
            <pc:sldMk cId="2993680138" sldId="257"/>
            <ac:spMk id="8" creationId="{907EF6B7-1338-4443-8C46-6A318D952DFD}"/>
          </ac:spMkLst>
        </pc:spChg>
        <pc:spChg chg="add del">
          <ac:chgData name="Deegan, Jessica (CI-StPaul)" userId="433e8804-4162-4e4b-9474-9c3a6ef178d0" providerId="ADAL" clId="{78D87316-45C2-4959-86B2-9204103FB5BD}" dt="2023-01-12T17:28:29.931" v="1406" actId="26606"/>
          <ac:spMkLst>
            <pc:docMk/>
            <pc:sldMk cId="2993680138" sldId="257"/>
            <ac:spMk id="10" creationId="{DAAE4CDD-124C-4DCF-9584-B6033B545DD5}"/>
          </ac:spMkLst>
        </pc:spChg>
        <pc:spChg chg="add del">
          <ac:chgData name="Deegan, Jessica (CI-StPaul)" userId="433e8804-4162-4e4b-9474-9c3a6ef178d0" providerId="ADAL" clId="{78D87316-45C2-4959-86B2-9204103FB5BD}" dt="2023-01-12T17:28:29.931" v="1406" actId="26606"/>
          <ac:spMkLst>
            <pc:docMk/>
            <pc:sldMk cId="2993680138" sldId="257"/>
            <ac:spMk id="12" creationId="{081E4A58-353D-44AE-B2FC-2A74E2E400F7}"/>
          </ac:spMkLst>
        </pc:spChg>
        <pc:spChg chg="add del">
          <ac:chgData name="Deegan, Jessica (CI-StPaul)" userId="433e8804-4162-4e4b-9474-9c3a6ef178d0" providerId="ADAL" clId="{78D87316-45C2-4959-86B2-9204103FB5BD}" dt="2023-01-18T16:17:16.003" v="1467" actId="26606"/>
          <ac:spMkLst>
            <pc:docMk/>
            <pc:sldMk cId="2993680138" sldId="257"/>
            <ac:spMk id="16" creationId="{6669F804-A677-4B75-95F4-A5E4426FB774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993680138" sldId="257"/>
            <ac:spMk id="18" creationId="{B819A166-7571-4003-A6B8-B62034C3ED30}"/>
          </ac:spMkLst>
        </pc:spChg>
        <pc:spChg chg="add del">
          <ac:chgData name="Deegan, Jessica (CI-StPaul)" userId="433e8804-4162-4e4b-9474-9c3a6ef178d0" providerId="ADAL" clId="{78D87316-45C2-4959-86B2-9204103FB5BD}" dt="2023-01-18T16:17:16.003" v="1467" actId="26606"/>
          <ac:spMkLst>
            <pc:docMk/>
            <pc:sldMk cId="2993680138" sldId="257"/>
            <ac:spMk id="19" creationId="{EE1530B0-6F96-46C0-8B3E-3215CB756BE4}"/>
          </ac:spMkLst>
        </pc:spChg>
        <pc:spChg chg="add del">
          <ac:chgData name="Deegan, Jessica (CI-StPaul)" userId="433e8804-4162-4e4b-9474-9c3a6ef178d0" providerId="ADAL" clId="{78D87316-45C2-4959-86B2-9204103FB5BD}" dt="2023-01-18T16:17:16.003" v="1467" actId="26606"/>
          <ac:spMkLst>
            <pc:docMk/>
            <pc:sldMk cId="2993680138" sldId="257"/>
            <ac:spMk id="21" creationId="{754910CF-1B56-45D3-960A-E89F7B3B9131}"/>
          </ac:spMkLst>
        </pc:spChg>
        <pc:spChg chg="add del">
          <ac:chgData name="Deegan, Jessica (CI-StPaul)" userId="433e8804-4162-4e4b-9474-9c3a6ef178d0" providerId="ADAL" clId="{78D87316-45C2-4959-86B2-9204103FB5BD}" dt="2023-01-12T17:31:50.265" v="1414" actId="26606"/>
          <ac:spMkLst>
            <pc:docMk/>
            <pc:sldMk cId="2993680138" sldId="257"/>
            <ac:spMk id="23" creationId="{DCC231C8-C761-4B31-9B1C-C6D19248C6B3}"/>
          </ac:spMkLst>
        </pc:spChg>
        <pc:spChg chg="add del">
          <ac:chgData name="Deegan, Jessica (CI-StPaul)" userId="433e8804-4162-4e4b-9474-9c3a6ef178d0" providerId="ADAL" clId="{78D87316-45C2-4959-86B2-9204103FB5BD}" dt="2023-01-18T16:17:12.442" v="1462" actId="26606"/>
          <ac:spMkLst>
            <pc:docMk/>
            <pc:sldMk cId="2993680138" sldId="257"/>
            <ac:spMk id="24" creationId="{103E59AE-44F8-4FB9-BF05-C888FE3E1DFA}"/>
          </ac:spMkLst>
        </pc:spChg>
        <pc:spChg chg="add del">
          <ac:chgData name="Deegan, Jessica (CI-StPaul)" userId="433e8804-4162-4e4b-9474-9c3a6ef178d0" providerId="ADAL" clId="{78D87316-45C2-4959-86B2-9204103FB5BD}" dt="2023-01-12T17:32:06.901" v="1416" actId="26606"/>
          <ac:spMkLst>
            <pc:docMk/>
            <pc:sldMk cId="2993680138" sldId="257"/>
            <ac:spMk id="26" creationId="{08E89D5E-1885-4160-AC77-CC471DD1D0DB}"/>
          </ac:spMkLst>
        </pc:spChg>
        <pc:spChg chg="add">
          <ac:chgData name="Deegan, Jessica (CI-StPaul)" userId="433e8804-4162-4e4b-9474-9c3a6ef178d0" providerId="ADAL" clId="{78D87316-45C2-4959-86B2-9204103FB5BD}" dt="2023-01-18T16:17:16.003" v="1467" actId="26606"/>
          <ac:spMkLst>
            <pc:docMk/>
            <pc:sldMk cId="2993680138" sldId="257"/>
            <ac:spMk id="27" creationId="{1B82DEB0-A14C-4282-BF74-65BC353ACAC3}"/>
          </ac:spMkLst>
        </pc:spChg>
        <pc:spChg chg="add del">
          <ac:chgData name="Deegan, Jessica (CI-StPaul)" userId="433e8804-4162-4e4b-9474-9c3a6ef178d0" providerId="ADAL" clId="{78D87316-45C2-4959-86B2-9204103FB5BD}" dt="2023-01-18T16:17:12.442" v="1462" actId="26606"/>
          <ac:spMkLst>
            <pc:docMk/>
            <pc:sldMk cId="2993680138" sldId="257"/>
            <ac:spMk id="30" creationId="{3194563F-A66F-4B71-9C8D-5610CF13D6B0}"/>
          </ac:spMkLst>
        </pc:spChg>
        <pc:spChg chg="add del">
          <ac:chgData name="Deegan, Jessica (CI-StPaul)" userId="433e8804-4162-4e4b-9474-9c3a6ef178d0" providerId="ADAL" clId="{78D87316-45C2-4959-86B2-9204103FB5BD}" dt="2023-01-18T16:17:12.442" v="1462" actId="26606"/>
          <ac:spMkLst>
            <pc:docMk/>
            <pc:sldMk cId="2993680138" sldId="257"/>
            <ac:spMk id="32" creationId="{4403595A-19F1-44C4-8C24-6E498B5F72BF}"/>
          </ac:spMkLst>
        </pc:spChg>
        <pc:spChg chg="add del">
          <ac:chgData name="Deegan, Jessica (CI-StPaul)" userId="433e8804-4162-4e4b-9474-9c3a6ef178d0" providerId="ADAL" clId="{78D87316-45C2-4959-86B2-9204103FB5BD}" dt="2023-01-18T16:17:13.469" v="1464" actId="26606"/>
          <ac:spMkLst>
            <pc:docMk/>
            <pc:sldMk cId="2993680138" sldId="257"/>
            <ac:spMk id="34" creationId="{EE1530B0-6F96-46C0-8B3E-3215CB756BE4}"/>
          </ac:spMkLst>
        </pc:spChg>
        <pc:spChg chg="add del">
          <ac:chgData name="Deegan, Jessica (CI-StPaul)" userId="433e8804-4162-4e4b-9474-9c3a6ef178d0" providerId="ADAL" clId="{78D87316-45C2-4959-86B2-9204103FB5BD}" dt="2023-01-18T16:17:13.469" v="1464" actId="26606"/>
          <ac:spMkLst>
            <pc:docMk/>
            <pc:sldMk cId="2993680138" sldId="257"/>
            <ac:spMk id="35" creationId="{754910CF-1B56-45D3-960A-E89F7B3B9131}"/>
          </ac:spMkLst>
        </pc:spChg>
        <pc:spChg chg="add del">
          <ac:chgData name="Deegan, Jessica (CI-StPaul)" userId="433e8804-4162-4e4b-9474-9c3a6ef178d0" providerId="ADAL" clId="{78D87316-45C2-4959-86B2-9204103FB5BD}" dt="2023-01-18T16:17:13.469" v="1464" actId="26606"/>
          <ac:spMkLst>
            <pc:docMk/>
            <pc:sldMk cId="2993680138" sldId="257"/>
            <ac:spMk id="36" creationId="{6669F804-A677-4B75-95F4-A5E4426FB774}"/>
          </ac:spMkLst>
        </pc:spChg>
        <pc:graphicFrameChg chg="add mod ord modGraphic">
          <ac:chgData name="Deegan, Jessica (CI-StPaul)" userId="433e8804-4162-4e4b-9474-9c3a6ef178d0" providerId="ADAL" clId="{78D87316-45C2-4959-86B2-9204103FB5BD}" dt="2023-01-18T16:19:03.591" v="1476"/>
          <ac:graphicFrameMkLst>
            <pc:docMk/>
            <pc:sldMk cId="2993680138" sldId="257"/>
            <ac:graphicFrameMk id="14" creationId="{8A5AC280-38F3-ADB9-757D-9F12C7EDAF39}"/>
          </ac:graphicFrameMkLst>
        </pc:graphicFrameChg>
        <pc:cxnChg chg="add del">
          <ac:chgData name="Deegan, Jessica (CI-StPaul)" userId="433e8804-4162-4e4b-9474-9c3a6ef178d0" providerId="ADAL" clId="{78D87316-45C2-4959-86B2-9204103FB5BD}" dt="2023-01-12T17:32:06.901" v="1416" actId="26606"/>
          <ac:cxnSpMkLst>
            <pc:docMk/>
            <pc:sldMk cId="2993680138" sldId="257"/>
            <ac:cxnSpMk id="25" creationId="{550D2BD1-98F9-412D-905B-3A843EF4078B}"/>
          </ac:cxnSpMkLst>
        </pc:cxnChg>
        <pc:cxnChg chg="add del">
          <ac:chgData name="Deegan, Jessica (CI-StPaul)" userId="433e8804-4162-4e4b-9474-9c3a6ef178d0" providerId="ADAL" clId="{78D87316-45C2-4959-86B2-9204103FB5BD}" dt="2023-01-18T16:17:12.442" v="1462" actId="26606"/>
          <ac:cxnSpMkLst>
            <pc:docMk/>
            <pc:sldMk cId="2993680138" sldId="257"/>
            <ac:cxnSpMk id="28" creationId="{2752F38C-F560-47AA-90AD-209F39C04150}"/>
          </ac:cxnSpMkLst>
        </pc:cxnChg>
      </pc:sldChg>
      <pc:sldChg chg="addSp delSp modSp new mod setBg delDesignElem chgLayout">
        <pc:chgData name="Deegan, Jessica (CI-StPaul)" userId="433e8804-4162-4e4b-9474-9c3a6ef178d0" providerId="ADAL" clId="{78D87316-45C2-4959-86B2-9204103FB5BD}" dt="2023-01-18T20:35:58.799" v="5220" actId="255"/>
        <pc:sldMkLst>
          <pc:docMk/>
          <pc:sldMk cId="3833250831" sldId="258"/>
        </pc:sldMkLst>
        <pc:spChg chg="mod ord">
          <ac:chgData name="Deegan, Jessica (CI-StPaul)" userId="433e8804-4162-4e4b-9474-9c3a6ef178d0" providerId="ADAL" clId="{78D87316-45C2-4959-86B2-9204103FB5BD}" dt="2023-01-18T16:21:20.083" v="1485" actId="700"/>
          <ac:spMkLst>
            <pc:docMk/>
            <pc:sldMk cId="3833250831" sldId="258"/>
            <ac:spMk id="2" creationId="{A77DDFFC-1E6F-4904-8988-588E14FC1525}"/>
          </ac:spMkLst>
        </pc:spChg>
        <pc:spChg chg="del mod">
          <ac:chgData name="Deegan, Jessica (CI-StPaul)" userId="433e8804-4162-4e4b-9474-9c3a6ef178d0" providerId="ADAL" clId="{78D87316-45C2-4959-86B2-9204103FB5BD}" dt="2023-01-12T17:28:35.340" v="1407" actId="26606"/>
          <ac:spMkLst>
            <pc:docMk/>
            <pc:sldMk cId="3833250831" sldId="258"/>
            <ac:spMk id="3" creationId="{B6DB40F8-F693-4072-BC92-2BE47F5A5E6E}"/>
          </ac:spMkLst>
        </pc:spChg>
        <pc:spChg chg="add mod">
          <ac:chgData name="Deegan, Jessica (CI-StPaul)" userId="433e8804-4162-4e4b-9474-9c3a6ef178d0" providerId="ADAL" clId="{78D87316-45C2-4959-86B2-9204103FB5BD}" dt="2023-01-18T20:35:58.799" v="5220" actId="255"/>
          <ac:spMkLst>
            <pc:docMk/>
            <pc:sldMk cId="3833250831" sldId="258"/>
            <ac:spMk id="4" creationId="{5DC0443B-40D8-48DC-8FBC-DF6A5920CAE0}"/>
          </ac:spMkLst>
        </pc:spChg>
        <pc:spChg chg="add del">
          <ac:chgData name="Deegan, Jessica (CI-StPaul)" userId="433e8804-4162-4e4b-9474-9c3a6ef178d0" providerId="ADAL" clId="{78D87316-45C2-4959-86B2-9204103FB5BD}" dt="2023-01-12T17:28:35.340" v="1407" actId="26606"/>
          <ac:spMkLst>
            <pc:docMk/>
            <pc:sldMk cId="3833250831" sldId="258"/>
            <ac:spMk id="8" creationId="{907EF6B7-1338-4443-8C46-6A318D952DFD}"/>
          </ac:spMkLst>
        </pc:spChg>
        <pc:spChg chg="add del">
          <ac:chgData name="Deegan, Jessica (CI-StPaul)" userId="433e8804-4162-4e4b-9474-9c3a6ef178d0" providerId="ADAL" clId="{78D87316-45C2-4959-86B2-9204103FB5BD}" dt="2023-01-12T17:28:35.340" v="1407" actId="26606"/>
          <ac:spMkLst>
            <pc:docMk/>
            <pc:sldMk cId="3833250831" sldId="258"/>
            <ac:spMk id="10" creationId="{DAAE4CDD-124C-4DCF-9584-B6033B545DD5}"/>
          </ac:spMkLst>
        </pc:spChg>
        <pc:spChg chg="add del">
          <ac:chgData name="Deegan, Jessica (CI-StPaul)" userId="433e8804-4162-4e4b-9474-9c3a6ef178d0" providerId="ADAL" clId="{78D87316-45C2-4959-86B2-9204103FB5BD}" dt="2023-01-12T17:28:35.340" v="1407" actId="26606"/>
          <ac:spMkLst>
            <pc:docMk/>
            <pc:sldMk cId="3833250831" sldId="258"/>
            <ac:spMk id="12" creationId="{081E4A58-353D-44AE-B2FC-2A74E2E400F7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33250831" sldId="258"/>
            <ac:spMk id="18" creationId="{B819A166-7571-4003-A6B8-B62034C3ED30}"/>
          </ac:spMkLst>
        </pc:spChg>
        <pc:graphicFrameChg chg="add del mod ord modGraphic">
          <ac:chgData name="Deegan, Jessica (CI-StPaul)" userId="433e8804-4162-4e4b-9474-9c3a6ef178d0" providerId="ADAL" clId="{78D87316-45C2-4959-86B2-9204103FB5BD}" dt="2023-01-18T16:22:02.958" v="1487" actId="478"/>
          <ac:graphicFrameMkLst>
            <pc:docMk/>
            <pc:sldMk cId="3833250831" sldId="258"/>
            <ac:graphicFrameMk id="14" creationId="{85A70F7E-8985-C536-948C-FDA3A3D47A55}"/>
          </ac:graphicFrameMkLst>
        </pc:graphicFrameChg>
      </pc:sldChg>
      <pc:sldChg chg="addSp delSp modSp new mod">
        <pc:chgData name="Deegan, Jessica (CI-StPaul)" userId="433e8804-4162-4e4b-9474-9c3a6ef178d0" providerId="ADAL" clId="{78D87316-45C2-4959-86B2-9204103FB5BD}" dt="2023-01-18T19:56:25.004" v="4413"/>
        <pc:sldMkLst>
          <pc:docMk/>
          <pc:sldMk cId="4184739312" sldId="259"/>
        </pc:sldMkLst>
        <pc:spChg chg="mod">
          <ac:chgData name="Deegan, Jessica (CI-StPaul)" userId="433e8804-4162-4e4b-9474-9c3a6ef178d0" providerId="ADAL" clId="{78D87316-45C2-4959-86B2-9204103FB5BD}" dt="2023-01-18T16:16:10.902" v="1456"/>
          <ac:spMkLst>
            <pc:docMk/>
            <pc:sldMk cId="4184739312" sldId="259"/>
            <ac:spMk id="2" creationId="{A257DB79-C4EC-4353-A12A-856C244CF457}"/>
          </ac:spMkLst>
        </pc:spChg>
        <pc:spChg chg="del mod">
          <ac:chgData name="Deegan, Jessica (CI-StPaul)" userId="433e8804-4162-4e4b-9474-9c3a6ef178d0" providerId="ADAL" clId="{78D87316-45C2-4959-86B2-9204103FB5BD}" dt="2023-01-18T19:18:19.644" v="3566" actId="22"/>
          <ac:spMkLst>
            <pc:docMk/>
            <pc:sldMk cId="4184739312" sldId="259"/>
            <ac:spMk id="3" creationId="{F908DF8D-3494-484F-AD62-7F6D7D2C87EC}"/>
          </ac:spMkLst>
        </pc:spChg>
        <pc:spChg chg="add del mod">
          <ac:chgData name="Deegan, Jessica (CI-StPaul)" userId="433e8804-4162-4e4b-9474-9c3a6ef178d0" providerId="ADAL" clId="{78D87316-45C2-4959-86B2-9204103FB5BD}" dt="2023-01-18T19:56:23.818" v="4412" actId="478"/>
          <ac:spMkLst>
            <pc:docMk/>
            <pc:sldMk cId="4184739312" sldId="259"/>
            <ac:spMk id="6" creationId="{5D785338-B26B-44F9-89D0-426E32BEBFF2}"/>
          </ac:spMkLst>
        </pc:spChg>
        <pc:spChg chg="add mod">
          <ac:chgData name="Deegan, Jessica (CI-StPaul)" userId="433e8804-4162-4e4b-9474-9c3a6ef178d0" providerId="ADAL" clId="{78D87316-45C2-4959-86B2-9204103FB5BD}" dt="2023-01-18T19:56:25.004" v="4413"/>
          <ac:spMkLst>
            <pc:docMk/>
            <pc:sldMk cId="4184739312" sldId="259"/>
            <ac:spMk id="7" creationId="{B65D2D34-09E2-414C-8081-A641CD91A1DE}"/>
          </ac:spMkLst>
        </pc:spChg>
        <pc:picChg chg="add mod ord">
          <ac:chgData name="Deegan, Jessica (CI-StPaul)" userId="433e8804-4162-4e4b-9474-9c3a6ef178d0" providerId="ADAL" clId="{78D87316-45C2-4959-86B2-9204103FB5BD}" dt="2023-01-18T19:18:19.644" v="3566" actId="22"/>
          <ac:picMkLst>
            <pc:docMk/>
            <pc:sldMk cId="4184739312" sldId="259"/>
            <ac:picMk id="5" creationId="{897F52B9-BC07-43FC-8B96-2D1CE90BC89C}"/>
          </ac:picMkLst>
        </pc:picChg>
      </pc:sldChg>
      <pc:sldChg chg="addSp delSp modSp new mod">
        <pc:chgData name="Deegan, Jessica (CI-StPaul)" userId="433e8804-4162-4e4b-9474-9c3a6ef178d0" providerId="ADAL" clId="{78D87316-45C2-4959-86B2-9204103FB5BD}" dt="2023-01-18T19:27:01.520" v="3606" actId="1076"/>
        <pc:sldMkLst>
          <pc:docMk/>
          <pc:sldMk cId="1147116370" sldId="260"/>
        </pc:sldMkLst>
        <pc:spChg chg="mod">
          <ac:chgData name="Deegan, Jessica (CI-StPaul)" userId="433e8804-4162-4e4b-9474-9c3a6ef178d0" providerId="ADAL" clId="{78D87316-45C2-4959-86B2-9204103FB5BD}" dt="2023-01-18T16:16:10.902" v="1456"/>
          <ac:spMkLst>
            <pc:docMk/>
            <pc:sldMk cId="1147116370" sldId="260"/>
            <ac:spMk id="2" creationId="{A51C05FC-C0FA-40E5-9358-0421B8403319}"/>
          </ac:spMkLst>
        </pc:spChg>
        <pc:spChg chg="del mod">
          <ac:chgData name="Deegan, Jessica (CI-StPaul)" userId="433e8804-4162-4e4b-9474-9c3a6ef178d0" providerId="ADAL" clId="{78D87316-45C2-4959-86B2-9204103FB5BD}" dt="2023-01-18T19:23:40.844" v="3599" actId="22"/>
          <ac:spMkLst>
            <pc:docMk/>
            <pc:sldMk cId="1147116370" sldId="260"/>
            <ac:spMk id="3" creationId="{81C84D37-C1CB-4D69-81AA-B68FA5B4185A}"/>
          </ac:spMkLst>
        </pc:spChg>
        <pc:spChg chg="add mod">
          <ac:chgData name="Deegan, Jessica (CI-StPaul)" userId="433e8804-4162-4e4b-9474-9c3a6ef178d0" providerId="ADAL" clId="{78D87316-45C2-4959-86B2-9204103FB5BD}" dt="2023-01-18T19:24:17.461" v="3602" actId="478"/>
          <ac:spMkLst>
            <pc:docMk/>
            <pc:sldMk cId="1147116370" sldId="260"/>
            <ac:spMk id="7" creationId="{60E5CF67-9BA0-4D90-8C86-E0B7EA1F8A00}"/>
          </ac:spMkLst>
        </pc:spChg>
        <pc:picChg chg="add del mod ord">
          <ac:chgData name="Deegan, Jessica (CI-StPaul)" userId="433e8804-4162-4e4b-9474-9c3a6ef178d0" providerId="ADAL" clId="{78D87316-45C2-4959-86B2-9204103FB5BD}" dt="2023-01-18T19:24:17.461" v="3602" actId="478"/>
          <ac:picMkLst>
            <pc:docMk/>
            <pc:sldMk cId="1147116370" sldId="260"/>
            <ac:picMk id="5" creationId="{BE35A414-EFF4-4FED-A6A2-344E183BA3C8}"/>
          </ac:picMkLst>
        </pc:picChg>
        <pc:picChg chg="add">
          <ac:chgData name="Deegan, Jessica (CI-StPaul)" userId="433e8804-4162-4e4b-9474-9c3a6ef178d0" providerId="ADAL" clId="{78D87316-45C2-4959-86B2-9204103FB5BD}" dt="2023-01-18T19:24:57.664" v="3603" actId="22"/>
          <ac:picMkLst>
            <pc:docMk/>
            <pc:sldMk cId="1147116370" sldId="260"/>
            <ac:picMk id="9" creationId="{45E3B51A-7D5B-4DAC-B81C-42019A185939}"/>
          </ac:picMkLst>
        </pc:picChg>
        <pc:picChg chg="add mod">
          <ac:chgData name="Deegan, Jessica (CI-StPaul)" userId="433e8804-4162-4e4b-9474-9c3a6ef178d0" providerId="ADAL" clId="{78D87316-45C2-4959-86B2-9204103FB5BD}" dt="2023-01-18T19:27:01.520" v="3606" actId="1076"/>
          <ac:picMkLst>
            <pc:docMk/>
            <pc:sldMk cId="1147116370" sldId="260"/>
            <ac:picMk id="11" creationId="{BCD1E236-6789-4C21-8517-429D9106E700}"/>
          </ac:picMkLst>
        </pc:picChg>
      </pc:sldChg>
      <pc:sldChg chg="addSp delSp modSp new mod ord setBg setClrOvrMap delDesignElem">
        <pc:chgData name="Deegan, Jessica (CI-StPaul)" userId="433e8804-4162-4e4b-9474-9c3a6ef178d0" providerId="ADAL" clId="{78D87316-45C2-4959-86B2-9204103FB5BD}" dt="2023-01-18T20:22:23.359" v="5206" actId="26606"/>
        <pc:sldMkLst>
          <pc:docMk/>
          <pc:sldMk cId="1980975892" sldId="261"/>
        </pc:sldMkLst>
        <pc:spChg chg="mod or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2" creationId="{07C94ECA-6FA7-4A52-922C-4D4B4BE245F3}"/>
          </ac:spMkLst>
        </pc:spChg>
        <pc:spChg chg="mo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3" creationId="{E2DC757E-90DB-4F50-87C5-4DA1936E11FE}"/>
          </ac:spMkLst>
        </pc:spChg>
        <pc:spChg chg="ad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7" creationId="{BC0D1FC6-352C-4C7D-825F-C4E2F6A8059C}"/>
          </ac:spMkLst>
        </pc:spChg>
        <pc:spChg chg="add del">
          <ac:chgData name="Deegan, Jessica (CI-StPaul)" userId="433e8804-4162-4e4b-9474-9c3a6ef178d0" providerId="ADAL" clId="{78D87316-45C2-4959-86B2-9204103FB5BD}" dt="2023-01-12T17:29:43.115" v="1410" actId="26606"/>
          <ac:spMkLst>
            <pc:docMk/>
            <pc:sldMk cId="1980975892" sldId="261"/>
            <ac:spMk id="8" creationId="{51D98CAC-3EFF-4342-BD5A-6C0E8CAB4C1A}"/>
          </ac:spMkLst>
        </pc:spChg>
        <pc:spChg chg="ad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9" creationId="{541AFC2C-CD98-4478-AB71-1A864026D92F}"/>
          </ac:spMkLst>
        </pc:spChg>
        <pc:spChg chg="ad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10" creationId="{F240A2FC-E2C3-458D-96B4-5DF9028D93A5}"/>
          </ac:spMkLst>
        </pc:spChg>
        <pc:spChg chg="ad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12" creationId="{5F097929-F3D6-4D1F-8AFC-CF348171A9E1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980975892" sldId="261"/>
            <ac:spMk id="13" creationId="{B26EE4FD-480F-42A5-9FEB-DA630457CFB7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980975892" sldId="261"/>
            <ac:spMk id="15" creationId="{A187062F-BE14-42FC-B06A-607DB23849C3}"/>
          </ac:spMkLst>
        </pc:spChg>
        <pc:spChg chg="add">
          <ac:chgData name="Deegan, Jessica (CI-StPaul)" userId="433e8804-4162-4e4b-9474-9c3a6ef178d0" providerId="ADAL" clId="{78D87316-45C2-4959-86B2-9204103FB5BD}" dt="2023-01-18T20:22:23.359" v="5206" actId="26606"/>
          <ac:spMkLst>
            <pc:docMk/>
            <pc:sldMk cId="1980975892" sldId="261"/>
            <ac:spMk id="16" creationId="{2779F603-B669-4AD6-82F9-E09F76165B99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980975892" sldId="261"/>
            <ac:spMk id="17" creationId="{731FE21B-2A45-4BF5-8B03-E12341988774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980975892" sldId="261"/>
            <ac:spMk id="19" creationId="{2DC5A94D-79ED-48F5-9DC5-96CBB507CEC8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20" creationId="{9179DE42-5613-4B35-A1E6-6CCBAA13C743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980975892" sldId="261"/>
            <ac:spMk id="21" creationId="{93A3D4BE-AF25-4F9A-9C29-1145CCE24A28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26" creationId="{52FB45E9-914E-4471-AC87-E475CD51767D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28" creationId="{C310626D-5743-49D4-8F7D-88C4F8F05774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30" creationId="{3C195FC1-B568-4C72-9902-34CB35DDD7A1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32" creationId="{EF2BDF77-362C-43F0-8CBB-A969EC2AE0C4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34" creationId="{4BE96B01-3929-432D-B8C2-ADBCB74C2EF4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36" creationId="{2A6FCDE6-CDE2-4C51-B18E-A95CFB679714}"/>
          </ac:spMkLst>
        </pc:spChg>
        <pc:spChg chg="add del">
          <ac:chgData name="Deegan, Jessica (CI-StPaul)" userId="433e8804-4162-4e4b-9474-9c3a6ef178d0" providerId="ADAL" clId="{78D87316-45C2-4959-86B2-9204103FB5BD}" dt="2023-01-12T18:04:10.912" v="1432" actId="26606"/>
          <ac:spMkLst>
            <pc:docMk/>
            <pc:sldMk cId="1980975892" sldId="261"/>
            <ac:spMk id="38" creationId="{9D2E8756-2465-473A-BA2A-2DB1D6224745}"/>
          </ac:spMkLst>
        </pc:spChg>
        <pc:spChg chg="add del">
          <ac:chgData name="Deegan, Jessica (CI-StPaul)" userId="433e8804-4162-4e4b-9474-9c3a6ef178d0" providerId="ADAL" clId="{78D87316-45C2-4959-86B2-9204103FB5BD}" dt="2023-01-12T18:05:34.977" v="1445"/>
          <ac:spMkLst>
            <pc:docMk/>
            <pc:sldMk cId="1980975892" sldId="261"/>
            <ac:spMk id="55" creationId="{2783C067-F8BF-4755-B516-8A0CD74CF60C}"/>
          </ac:spMkLst>
        </pc:spChg>
        <pc:spChg chg="add del">
          <ac:chgData name="Deegan, Jessica (CI-StPaul)" userId="433e8804-4162-4e4b-9474-9c3a6ef178d0" providerId="ADAL" clId="{78D87316-45C2-4959-86B2-9204103FB5BD}" dt="2023-01-12T18:05:34.977" v="1445"/>
          <ac:spMkLst>
            <pc:docMk/>
            <pc:sldMk cId="1980975892" sldId="261"/>
            <ac:spMk id="57" creationId="{2ED796EC-E7FF-46DB-B912-FB08BF12AA6E}"/>
          </ac:spMkLst>
        </pc:spChg>
        <pc:spChg chg="add del">
          <ac:chgData name="Deegan, Jessica (CI-StPaul)" userId="433e8804-4162-4e4b-9474-9c3a6ef178d0" providerId="ADAL" clId="{78D87316-45C2-4959-86B2-9204103FB5BD}" dt="2023-01-12T18:05:34.977" v="1445"/>
          <ac:spMkLst>
            <pc:docMk/>
            <pc:sldMk cId="1980975892" sldId="261"/>
            <ac:spMk id="59" creationId="{549A2DAB-B431-487D-95AD-BB0FECB49E57}"/>
          </ac:spMkLst>
        </pc:spChg>
        <pc:spChg chg="add del">
          <ac:chgData name="Deegan, Jessica (CI-StPaul)" userId="433e8804-4162-4e4b-9474-9c3a6ef178d0" providerId="ADAL" clId="{78D87316-45C2-4959-86B2-9204103FB5BD}" dt="2023-01-12T18:05:34.977" v="1445"/>
          <ac:spMkLst>
            <pc:docMk/>
            <pc:sldMk cId="1980975892" sldId="261"/>
            <ac:spMk id="61" creationId="{0819F787-32B4-46A8-BC57-C6571BCEE243}"/>
          </ac:spMkLst>
        </pc:spChg>
        <pc:grpChg chg="add del">
          <ac:chgData name="Deegan, Jessica (CI-StPaul)" userId="433e8804-4162-4e4b-9474-9c3a6ef178d0" providerId="ADAL" clId="{78D87316-45C2-4959-86B2-9204103FB5BD}" dt="2023-01-12T18:04:10.912" v="1432" actId="26606"/>
          <ac:grpSpMkLst>
            <pc:docMk/>
            <pc:sldMk cId="1980975892" sldId="261"/>
            <ac:grpSpMk id="5" creationId="{28460BD8-AE3F-4AC9-9D0B-717052AA5D3A}"/>
          </ac:grpSpMkLst>
        </pc:grpChg>
        <pc:grpChg chg="add del">
          <ac:chgData name="Deegan, Jessica (CI-StPaul)" userId="433e8804-4162-4e4b-9474-9c3a6ef178d0" providerId="ADAL" clId="{78D87316-45C2-4959-86B2-9204103FB5BD}" dt="2023-01-12T18:05:34.977" v="1445"/>
          <ac:grpSpMkLst>
            <pc:docMk/>
            <pc:sldMk cId="1980975892" sldId="261"/>
            <ac:grpSpMk id="43" creationId="{28460BD8-AE3F-4AC9-9D0B-717052AA5D3A}"/>
          </ac:grpSpMkLst>
        </pc:grpChg>
        <pc:picChg chg="add mod">
          <ac:chgData name="Deegan, Jessica (CI-StPaul)" userId="433e8804-4162-4e4b-9474-9c3a6ef178d0" providerId="ADAL" clId="{78D87316-45C2-4959-86B2-9204103FB5BD}" dt="2023-01-18T20:22:23.359" v="5206" actId="26606"/>
          <ac:picMkLst>
            <pc:docMk/>
            <pc:sldMk cId="1980975892" sldId="261"/>
            <ac:picMk id="5" creationId="{2ABB0E21-1D3A-4342-8AEA-E0968B8C9AB2}"/>
          </ac:picMkLst>
        </pc:picChg>
        <pc:cxnChg chg="add">
          <ac:chgData name="Deegan, Jessica (CI-StPaul)" userId="433e8804-4162-4e4b-9474-9c3a6ef178d0" providerId="ADAL" clId="{78D87316-45C2-4959-86B2-9204103FB5BD}" dt="2023-01-18T20:22:23.359" v="5206" actId="26606"/>
          <ac:cxnSpMkLst>
            <pc:docMk/>
            <pc:sldMk cId="1980975892" sldId="261"/>
            <ac:cxnSpMk id="14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2:23.359" v="5206" actId="26606"/>
          <ac:cxnSpMkLst>
            <pc:docMk/>
            <pc:sldMk cId="1980975892" sldId="261"/>
            <ac:cxnSpMk id="18" creationId="{7ABFD994-C2DC-4E7D-9411-C7FF7813EF47}"/>
          </ac:cxnSpMkLst>
        </pc:cxnChg>
        <pc:cxnChg chg="add del">
          <ac:chgData name="Deegan, Jessica (CI-StPaul)" userId="433e8804-4162-4e4b-9474-9c3a6ef178d0" providerId="ADAL" clId="{78D87316-45C2-4959-86B2-9204103FB5BD}" dt="2023-01-12T18:04:10.912" v="1432" actId="26606"/>
          <ac:cxnSpMkLst>
            <pc:docMk/>
            <pc:sldMk cId="1980975892" sldId="261"/>
            <ac:cxnSpMk id="22" creationId="{EB898B32-3891-4C3A-8F58-C5969D2E9033}"/>
          </ac:cxnSpMkLst>
        </pc:cxnChg>
        <pc:cxnChg chg="add del">
          <ac:chgData name="Deegan, Jessica (CI-StPaul)" userId="433e8804-4162-4e4b-9474-9c3a6ef178d0" providerId="ADAL" clId="{78D87316-45C2-4959-86B2-9204103FB5BD}" dt="2023-01-12T18:04:10.912" v="1432" actId="26606"/>
          <ac:cxnSpMkLst>
            <pc:docMk/>
            <pc:sldMk cId="1980975892" sldId="261"/>
            <ac:cxnSpMk id="24" creationId="{4AE4806D-B8F9-4679-A68A-9BD21C01A301}"/>
          </ac:cxnSpMkLst>
        </pc:cxnChg>
        <pc:cxnChg chg="add del">
          <ac:chgData name="Deegan, Jessica (CI-StPaul)" userId="433e8804-4162-4e4b-9474-9c3a6ef178d0" providerId="ADAL" clId="{78D87316-45C2-4959-86B2-9204103FB5BD}" dt="2023-01-12T18:05:34.977" v="1445"/>
          <ac:cxnSpMkLst>
            <pc:docMk/>
            <pc:sldMk cId="1980975892" sldId="261"/>
            <ac:cxnSpMk id="63" creationId="{C5ECDEE1-7093-418F-9CF5-24EEB115C1C1}"/>
          </ac:cxnSpMkLst>
        </pc:cxnChg>
        <pc:cxnChg chg="add del">
          <ac:chgData name="Deegan, Jessica (CI-StPaul)" userId="433e8804-4162-4e4b-9474-9c3a6ef178d0" providerId="ADAL" clId="{78D87316-45C2-4959-86B2-9204103FB5BD}" dt="2023-01-12T18:05:34.977" v="1445"/>
          <ac:cxnSpMkLst>
            <pc:docMk/>
            <pc:sldMk cId="1980975892" sldId="261"/>
            <ac:cxnSpMk id="65" creationId="{045062AF-EB11-4651-BC4A-4DA21768DE8E}"/>
          </ac:cxnSpMkLst>
        </pc:cxnChg>
      </pc:sldChg>
      <pc:sldChg chg="addSp delSp modSp new mod setBg delDesignElem">
        <pc:chgData name="Deegan, Jessica (CI-StPaul)" userId="433e8804-4162-4e4b-9474-9c3a6ef178d0" providerId="ADAL" clId="{78D87316-45C2-4959-86B2-9204103FB5BD}" dt="2023-01-18T20:22:58.338" v="5208" actId="26606"/>
        <pc:sldMkLst>
          <pc:docMk/>
          <pc:sldMk cId="380561786" sldId="262"/>
        </pc:sldMkLst>
        <pc:spChg chg="mod or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2" creationId="{02C8B93E-3008-461A-8AF4-AA67569205F4}"/>
          </ac:spMkLst>
        </pc:spChg>
        <pc:spChg chg="mo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3" creationId="{CD10EB3B-C518-4759-94B6-158F7BE4552B}"/>
          </ac:spMkLst>
        </pc:spChg>
        <pc:spChg chg="ad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7" creationId="{F240A2FC-E2C3-458D-96B4-5DF9028D93A5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0561786" sldId="262"/>
            <ac:spMk id="8" creationId="{B26EE4FD-480F-42A5-9FEB-DA630457CFB7}"/>
          </ac:spMkLst>
        </pc:spChg>
        <pc:spChg chg="ad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9" creationId="{5F097929-F3D6-4D1F-8AFC-CF348171A9E1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0561786" sldId="262"/>
            <ac:spMk id="10" creationId="{A187062F-BE14-42FC-B06A-607DB23849C3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0561786" sldId="262"/>
            <ac:spMk id="12" creationId="{731FE21B-2A45-4BF5-8B03-E12341988774}"/>
          </ac:spMkLst>
        </pc:spChg>
        <pc:spChg chg="ad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13" creationId="{2779F603-B669-4AD6-82F9-E09F76165B99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0561786" sldId="262"/>
            <ac:spMk id="14" creationId="{2DC5A94D-79ED-48F5-9DC5-96CBB507CEC8}"/>
          </ac:spMkLst>
        </pc:spChg>
        <pc:spChg chg="ad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15" creationId="{BC0D1FC6-352C-4C7D-825F-C4E2F6A8059C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380561786" sldId="262"/>
            <ac:spMk id="16" creationId="{93A3D4BE-AF25-4F9A-9C29-1145CCE24A28}"/>
          </ac:spMkLst>
        </pc:spChg>
        <pc:spChg chg="add">
          <ac:chgData name="Deegan, Jessica (CI-StPaul)" userId="433e8804-4162-4e4b-9474-9c3a6ef178d0" providerId="ADAL" clId="{78D87316-45C2-4959-86B2-9204103FB5BD}" dt="2023-01-18T20:22:58.338" v="5208" actId="26606"/>
          <ac:spMkLst>
            <pc:docMk/>
            <pc:sldMk cId="380561786" sldId="262"/>
            <ac:spMk id="17" creationId="{541AFC2C-CD98-4478-AB71-1A864026D92F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380561786" sldId="262"/>
            <ac:spMk id="20" creationId="{2783C067-F8BF-4755-B516-8A0CD74CF60C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380561786" sldId="262"/>
            <ac:spMk id="22" creationId="{2ED796EC-E7FF-46DB-B912-FB08BF12AA6E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380561786" sldId="262"/>
            <ac:spMk id="24" creationId="{549A2DAB-B431-487D-95AD-BB0FECB49E57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380561786" sldId="262"/>
            <ac:spMk id="26" creationId="{0819F787-32B4-46A8-BC57-C6571BCEE243}"/>
          </ac:spMkLst>
        </pc:spChg>
        <pc:grpChg chg="add del">
          <ac:chgData name="Deegan, Jessica (CI-StPaul)" userId="433e8804-4162-4e4b-9474-9c3a6ef178d0" providerId="ADAL" clId="{78D87316-45C2-4959-86B2-9204103FB5BD}" dt="2023-01-12T18:05:21.568" v="1443"/>
          <ac:grpSpMkLst>
            <pc:docMk/>
            <pc:sldMk cId="380561786" sldId="262"/>
            <ac:grpSpMk id="5" creationId="{28460BD8-AE3F-4AC9-9D0B-717052AA5D3A}"/>
          </ac:grpSpMkLst>
        </pc:grpChg>
        <pc:picChg chg="add mod">
          <ac:chgData name="Deegan, Jessica (CI-StPaul)" userId="433e8804-4162-4e4b-9474-9c3a6ef178d0" providerId="ADAL" clId="{78D87316-45C2-4959-86B2-9204103FB5BD}" dt="2023-01-18T20:22:58.338" v="5208" actId="26606"/>
          <ac:picMkLst>
            <pc:docMk/>
            <pc:sldMk cId="380561786" sldId="262"/>
            <ac:picMk id="5" creationId="{36657213-5E40-4491-8E9E-A35281966E2E}"/>
          </ac:picMkLst>
        </pc:picChg>
        <pc:cxnChg chg="add">
          <ac:chgData name="Deegan, Jessica (CI-StPaul)" userId="433e8804-4162-4e4b-9474-9c3a6ef178d0" providerId="ADAL" clId="{78D87316-45C2-4959-86B2-9204103FB5BD}" dt="2023-01-18T20:22:58.338" v="5208" actId="26606"/>
          <ac:cxnSpMkLst>
            <pc:docMk/>
            <pc:sldMk cId="380561786" sldId="262"/>
            <ac:cxnSpMk id="11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2:58.338" v="5208" actId="26606"/>
          <ac:cxnSpMkLst>
            <pc:docMk/>
            <pc:sldMk cId="380561786" sldId="262"/>
            <ac:cxnSpMk id="18" creationId="{7ABFD994-C2DC-4E7D-9411-C7FF7813EF47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380561786" sldId="262"/>
            <ac:cxnSpMk id="28" creationId="{C5ECDEE1-7093-418F-9CF5-24EEB115C1C1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380561786" sldId="262"/>
            <ac:cxnSpMk id="30" creationId="{045062AF-EB11-4651-BC4A-4DA21768DE8E}"/>
          </ac:cxnSpMkLst>
        </pc:cxnChg>
      </pc:sldChg>
      <pc:sldChg chg="addSp delSp modSp new mod">
        <pc:chgData name="Deegan, Jessica (CI-StPaul)" userId="433e8804-4162-4e4b-9474-9c3a6ef178d0" providerId="ADAL" clId="{78D87316-45C2-4959-86B2-9204103FB5BD}" dt="2023-01-18T19:57:45.973" v="4423" actId="1036"/>
        <pc:sldMkLst>
          <pc:docMk/>
          <pc:sldMk cId="2714257562" sldId="263"/>
        </pc:sldMkLst>
        <pc:spChg chg="mod">
          <ac:chgData name="Deegan, Jessica (CI-StPaul)" userId="433e8804-4162-4e4b-9474-9c3a6ef178d0" providerId="ADAL" clId="{78D87316-45C2-4959-86B2-9204103FB5BD}" dt="2023-01-18T19:55:07.150" v="4401" actId="6549"/>
          <ac:spMkLst>
            <pc:docMk/>
            <pc:sldMk cId="2714257562" sldId="263"/>
            <ac:spMk id="2" creationId="{584B7C53-AB2C-4E79-9608-DB41C0E9A923}"/>
          </ac:spMkLst>
        </pc:spChg>
        <pc:spChg chg="mod">
          <ac:chgData name="Deegan, Jessica (CI-StPaul)" userId="433e8804-4162-4e4b-9474-9c3a6ef178d0" providerId="ADAL" clId="{78D87316-45C2-4959-86B2-9204103FB5BD}" dt="2023-01-18T19:55:13.460" v="4402" actId="1076"/>
          <ac:spMkLst>
            <pc:docMk/>
            <pc:sldMk cId="2714257562" sldId="263"/>
            <ac:spMk id="3" creationId="{571353D9-7DF4-419B-B056-0EAC7ADEA3C1}"/>
          </ac:spMkLst>
        </pc:spChg>
        <pc:spChg chg="add mod">
          <ac:chgData name="Deegan, Jessica (CI-StPaul)" userId="433e8804-4162-4e4b-9474-9c3a6ef178d0" providerId="ADAL" clId="{78D87316-45C2-4959-86B2-9204103FB5BD}" dt="2023-01-18T19:57:00.048" v="4419"/>
          <ac:spMkLst>
            <pc:docMk/>
            <pc:sldMk cId="2714257562" sldId="263"/>
            <ac:spMk id="8" creationId="{38C4D241-8BEB-4D41-AE68-6BF06DAAAAA1}"/>
          </ac:spMkLst>
        </pc:spChg>
        <pc:picChg chg="add del mod">
          <ac:chgData name="Deegan, Jessica (CI-StPaul)" userId="433e8804-4162-4e4b-9474-9c3a6ef178d0" providerId="ADAL" clId="{78D87316-45C2-4959-86B2-9204103FB5BD}" dt="2023-01-18T19:39:30.389" v="4081" actId="478"/>
          <ac:picMkLst>
            <pc:docMk/>
            <pc:sldMk cId="2714257562" sldId="263"/>
            <ac:picMk id="5" creationId="{3F4686E9-097E-4529-979F-ED52A6C0218A}"/>
          </ac:picMkLst>
        </pc:picChg>
        <pc:picChg chg="add mod">
          <ac:chgData name="Deegan, Jessica (CI-StPaul)" userId="433e8804-4162-4e4b-9474-9c3a6ef178d0" providerId="ADAL" clId="{78D87316-45C2-4959-86B2-9204103FB5BD}" dt="2023-01-18T19:57:45.973" v="4423" actId="1036"/>
          <ac:picMkLst>
            <pc:docMk/>
            <pc:sldMk cId="2714257562" sldId="263"/>
            <ac:picMk id="7" creationId="{CC7F957D-94F0-49BA-B11E-DC883CFA0E21}"/>
          </ac:picMkLst>
        </pc:picChg>
      </pc:sldChg>
      <pc:sldChg chg="modSp new mod ord">
        <pc:chgData name="Deegan, Jessica (CI-StPaul)" userId="433e8804-4162-4e4b-9474-9c3a6ef178d0" providerId="ADAL" clId="{78D87316-45C2-4959-86B2-9204103FB5BD}" dt="2023-01-18T19:41:18.448" v="4135" actId="14100"/>
        <pc:sldMkLst>
          <pc:docMk/>
          <pc:sldMk cId="3074034938" sldId="264"/>
        </pc:sldMkLst>
        <pc:spChg chg="mod">
          <ac:chgData name="Deegan, Jessica (CI-StPaul)" userId="433e8804-4162-4e4b-9474-9c3a6ef178d0" providerId="ADAL" clId="{78D87316-45C2-4959-86B2-9204103FB5BD}" dt="2023-01-18T17:26:36.909" v="2899" actId="20577"/>
          <ac:spMkLst>
            <pc:docMk/>
            <pc:sldMk cId="3074034938" sldId="264"/>
            <ac:spMk id="2" creationId="{5C5E73EB-40B5-447D-9876-5BCD64873822}"/>
          </ac:spMkLst>
        </pc:spChg>
        <pc:spChg chg="mod">
          <ac:chgData name="Deegan, Jessica (CI-StPaul)" userId="433e8804-4162-4e4b-9474-9c3a6ef178d0" providerId="ADAL" clId="{78D87316-45C2-4959-86B2-9204103FB5BD}" dt="2023-01-18T19:41:18.448" v="4135" actId="14100"/>
          <ac:spMkLst>
            <pc:docMk/>
            <pc:sldMk cId="3074034938" sldId="264"/>
            <ac:spMk id="3" creationId="{8784D0EC-A249-4984-ABD0-A39538AD9A5C}"/>
          </ac:spMkLst>
        </pc:spChg>
      </pc:sldChg>
      <pc:sldChg chg="addSp delSp modSp new mod setBg delDesignElem">
        <pc:chgData name="Deegan, Jessica (CI-StPaul)" userId="433e8804-4162-4e4b-9474-9c3a6ef178d0" providerId="ADAL" clId="{78D87316-45C2-4959-86B2-9204103FB5BD}" dt="2023-01-18T20:23:35.152" v="5210" actId="26606"/>
        <pc:sldMkLst>
          <pc:docMk/>
          <pc:sldMk cId="1655974492" sldId="265"/>
        </pc:sldMkLst>
        <pc:spChg chg="mod or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2" creationId="{2AC92336-33A7-4E4D-8CEE-632D7B6883F6}"/>
          </ac:spMkLst>
        </pc:spChg>
        <pc:spChg chg="mo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3" creationId="{4571EC55-4DB5-4347-9531-54DE66A415C5}"/>
          </ac:spMkLst>
        </pc:spChg>
        <pc:spChg chg="ad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7" creationId="{F240A2FC-E2C3-458D-96B4-5DF9028D93A5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655974492" sldId="265"/>
            <ac:spMk id="8" creationId="{B26EE4FD-480F-42A5-9FEB-DA630457CFB7}"/>
          </ac:spMkLst>
        </pc:spChg>
        <pc:spChg chg="ad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9" creationId="{5F097929-F3D6-4D1F-8AFC-CF348171A9E1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655974492" sldId="265"/>
            <ac:spMk id="10" creationId="{A187062F-BE14-42FC-B06A-607DB23849C3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655974492" sldId="265"/>
            <ac:spMk id="12" creationId="{731FE21B-2A45-4BF5-8B03-E12341988774}"/>
          </ac:spMkLst>
        </pc:spChg>
        <pc:spChg chg="ad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13" creationId="{2779F603-B669-4AD6-82F9-E09F76165B99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655974492" sldId="265"/>
            <ac:spMk id="14" creationId="{2DC5A94D-79ED-48F5-9DC5-96CBB507CEC8}"/>
          </ac:spMkLst>
        </pc:spChg>
        <pc:spChg chg="ad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15" creationId="{BC0D1FC6-352C-4C7D-825F-C4E2F6A8059C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1655974492" sldId="265"/>
            <ac:spMk id="16" creationId="{93A3D4BE-AF25-4F9A-9C29-1145CCE24A28}"/>
          </ac:spMkLst>
        </pc:spChg>
        <pc:spChg chg="add">
          <ac:chgData name="Deegan, Jessica (CI-StPaul)" userId="433e8804-4162-4e4b-9474-9c3a6ef178d0" providerId="ADAL" clId="{78D87316-45C2-4959-86B2-9204103FB5BD}" dt="2023-01-18T20:23:35.152" v="5210" actId="26606"/>
          <ac:spMkLst>
            <pc:docMk/>
            <pc:sldMk cId="1655974492" sldId="265"/>
            <ac:spMk id="17" creationId="{541AFC2C-CD98-4478-AB71-1A864026D92F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1655974492" sldId="265"/>
            <ac:spMk id="20" creationId="{2783C067-F8BF-4755-B516-8A0CD74CF60C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1655974492" sldId="265"/>
            <ac:spMk id="22" creationId="{2ED796EC-E7FF-46DB-B912-FB08BF12AA6E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1655974492" sldId="265"/>
            <ac:spMk id="24" creationId="{549A2DAB-B431-487D-95AD-BB0FECB49E57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1655974492" sldId="265"/>
            <ac:spMk id="26" creationId="{0819F787-32B4-46A8-BC57-C6571BCEE243}"/>
          </ac:spMkLst>
        </pc:spChg>
        <pc:grpChg chg="add del">
          <ac:chgData name="Deegan, Jessica (CI-StPaul)" userId="433e8804-4162-4e4b-9474-9c3a6ef178d0" providerId="ADAL" clId="{78D87316-45C2-4959-86B2-9204103FB5BD}" dt="2023-01-12T18:05:21.568" v="1443"/>
          <ac:grpSpMkLst>
            <pc:docMk/>
            <pc:sldMk cId="1655974492" sldId="265"/>
            <ac:grpSpMk id="5" creationId="{28460BD8-AE3F-4AC9-9D0B-717052AA5D3A}"/>
          </ac:grpSpMkLst>
        </pc:grpChg>
        <pc:picChg chg="add mod">
          <ac:chgData name="Deegan, Jessica (CI-StPaul)" userId="433e8804-4162-4e4b-9474-9c3a6ef178d0" providerId="ADAL" clId="{78D87316-45C2-4959-86B2-9204103FB5BD}" dt="2023-01-18T20:23:35.152" v="5210" actId="26606"/>
          <ac:picMkLst>
            <pc:docMk/>
            <pc:sldMk cId="1655974492" sldId="265"/>
            <ac:picMk id="5" creationId="{1489B6CC-A020-4483-992F-6E2E5EF5B790}"/>
          </ac:picMkLst>
        </pc:picChg>
        <pc:cxnChg chg="add">
          <ac:chgData name="Deegan, Jessica (CI-StPaul)" userId="433e8804-4162-4e4b-9474-9c3a6ef178d0" providerId="ADAL" clId="{78D87316-45C2-4959-86B2-9204103FB5BD}" dt="2023-01-18T20:23:35.152" v="5210" actId="26606"/>
          <ac:cxnSpMkLst>
            <pc:docMk/>
            <pc:sldMk cId="1655974492" sldId="265"/>
            <ac:cxnSpMk id="11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3:35.152" v="5210" actId="26606"/>
          <ac:cxnSpMkLst>
            <pc:docMk/>
            <pc:sldMk cId="1655974492" sldId="265"/>
            <ac:cxnSpMk id="18" creationId="{7ABFD994-C2DC-4E7D-9411-C7FF7813EF47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1655974492" sldId="265"/>
            <ac:cxnSpMk id="28" creationId="{C5ECDEE1-7093-418F-9CF5-24EEB115C1C1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1655974492" sldId="265"/>
            <ac:cxnSpMk id="30" creationId="{045062AF-EB11-4651-BC4A-4DA21768DE8E}"/>
          </ac:cxnSpMkLst>
        </pc:cxnChg>
      </pc:sldChg>
      <pc:sldChg chg="addSp delSp modSp new mod">
        <pc:chgData name="Deegan, Jessica (CI-StPaul)" userId="433e8804-4162-4e4b-9474-9c3a6ef178d0" providerId="ADAL" clId="{78D87316-45C2-4959-86B2-9204103FB5BD}" dt="2023-01-18T19:56:42.817" v="4416" actId="1076"/>
        <pc:sldMkLst>
          <pc:docMk/>
          <pc:sldMk cId="3178389189" sldId="266"/>
        </pc:sldMkLst>
        <pc:spChg chg="mod">
          <ac:chgData name="Deegan, Jessica (CI-StPaul)" userId="433e8804-4162-4e4b-9474-9c3a6ef178d0" providerId="ADAL" clId="{78D87316-45C2-4959-86B2-9204103FB5BD}" dt="2023-01-18T19:31:21.339" v="3661" actId="20577"/>
          <ac:spMkLst>
            <pc:docMk/>
            <pc:sldMk cId="3178389189" sldId="266"/>
            <ac:spMk id="2" creationId="{04E6CE3F-82B9-4FF5-9EF9-D88B9A5D56E3}"/>
          </ac:spMkLst>
        </pc:spChg>
        <pc:spChg chg="del mod">
          <ac:chgData name="Deegan, Jessica (CI-StPaul)" userId="433e8804-4162-4e4b-9474-9c3a6ef178d0" providerId="ADAL" clId="{78D87316-45C2-4959-86B2-9204103FB5BD}" dt="2023-01-18T19:31:14.410" v="3633" actId="22"/>
          <ac:spMkLst>
            <pc:docMk/>
            <pc:sldMk cId="3178389189" sldId="266"/>
            <ac:spMk id="3" creationId="{2E30936E-1947-4BA8-84AD-A5AC45C62128}"/>
          </ac:spMkLst>
        </pc:spChg>
        <pc:spChg chg="add del mod">
          <ac:chgData name="Deegan, Jessica (CI-StPaul)" userId="433e8804-4162-4e4b-9474-9c3a6ef178d0" providerId="ADAL" clId="{78D87316-45C2-4959-86B2-9204103FB5BD}" dt="2023-01-18T19:56:37.156" v="4414" actId="478"/>
          <ac:spMkLst>
            <pc:docMk/>
            <pc:sldMk cId="3178389189" sldId="266"/>
            <ac:spMk id="6" creationId="{97DDBD13-FE00-4466-8480-D9D216E90B61}"/>
          </ac:spMkLst>
        </pc:spChg>
        <pc:spChg chg="add mod">
          <ac:chgData name="Deegan, Jessica (CI-StPaul)" userId="433e8804-4162-4e4b-9474-9c3a6ef178d0" providerId="ADAL" clId="{78D87316-45C2-4959-86B2-9204103FB5BD}" dt="2023-01-18T19:56:42.817" v="4416" actId="1076"/>
          <ac:spMkLst>
            <pc:docMk/>
            <pc:sldMk cId="3178389189" sldId="266"/>
            <ac:spMk id="7" creationId="{34F6511B-41F8-4B55-A3FD-50B9F5F4058D}"/>
          </ac:spMkLst>
        </pc:spChg>
        <pc:picChg chg="add mod ord">
          <ac:chgData name="Deegan, Jessica (CI-StPaul)" userId="433e8804-4162-4e4b-9474-9c3a6ef178d0" providerId="ADAL" clId="{78D87316-45C2-4959-86B2-9204103FB5BD}" dt="2023-01-18T19:31:28.412" v="3663" actId="1076"/>
          <ac:picMkLst>
            <pc:docMk/>
            <pc:sldMk cId="3178389189" sldId="266"/>
            <ac:picMk id="5" creationId="{F06BB580-B6C8-4967-B2AD-6643C35F621C}"/>
          </ac:picMkLst>
        </pc:picChg>
      </pc:sldChg>
      <pc:sldChg chg="addSp delSp modSp new mod setBg modClrScheme delDesignElem chgLayout">
        <pc:chgData name="Deegan, Jessica (CI-StPaul)" userId="433e8804-4162-4e4b-9474-9c3a6ef178d0" providerId="ADAL" clId="{78D87316-45C2-4959-86B2-9204103FB5BD}" dt="2023-01-18T20:25:25.299" v="5215" actId="27957"/>
        <pc:sldMkLst>
          <pc:docMk/>
          <pc:sldMk cId="2074191829" sldId="267"/>
        </pc:sldMkLst>
        <pc:spChg chg="del mod ord">
          <ac:chgData name="Deegan, Jessica (CI-StPaul)" userId="433e8804-4162-4e4b-9474-9c3a6ef178d0" providerId="ADAL" clId="{78D87316-45C2-4959-86B2-9204103FB5BD}" dt="2023-01-12T17:11:01.557" v="1334" actId="700"/>
          <ac:spMkLst>
            <pc:docMk/>
            <pc:sldMk cId="2074191829" sldId="267"/>
            <ac:spMk id="2" creationId="{B03078B4-132B-41A4-BA56-47793FB72CD8}"/>
          </ac:spMkLst>
        </pc:spChg>
        <pc:spChg chg="del mod ord">
          <ac:chgData name="Deegan, Jessica (CI-StPaul)" userId="433e8804-4162-4e4b-9474-9c3a6ef178d0" providerId="ADAL" clId="{78D87316-45C2-4959-86B2-9204103FB5BD}" dt="2023-01-12T17:11:01.557" v="1334" actId="700"/>
          <ac:spMkLst>
            <pc:docMk/>
            <pc:sldMk cId="2074191829" sldId="267"/>
            <ac:spMk id="3" creationId="{FA6B2016-F8CA-4866-8D63-ACD44A092E20}"/>
          </ac:spMkLst>
        </pc:spChg>
        <pc:spChg chg="add mod or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4" creationId="{3968A374-7A8C-4DBF-9FB3-1C2D69115689}"/>
          </ac:spMkLst>
        </pc:spChg>
        <pc:spChg chg="add mod or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5" creationId="{91B2043C-8251-4A93-A878-A46113611C75}"/>
          </ac:spMkLst>
        </pc:spChg>
        <pc:spChg chg="ad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8" creationId="{F240A2FC-E2C3-458D-96B4-5DF9028D93A5}"/>
          </ac:spMkLst>
        </pc:spChg>
        <pc:spChg chg="ad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9" creationId="{5F097929-F3D6-4D1F-8AFC-CF348171A9E1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074191829" sldId="267"/>
            <ac:spMk id="10" creationId="{B26EE4FD-480F-42A5-9FEB-DA630457CFB7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074191829" sldId="267"/>
            <ac:spMk id="12" creationId="{A187062F-BE14-42FC-B06A-607DB23849C3}"/>
          </ac:spMkLst>
        </pc:spChg>
        <pc:spChg chg="ad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13" creationId="{2779F603-B669-4AD6-82F9-E09F76165B99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074191829" sldId="267"/>
            <ac:spMk id="14" creationId="{731FE21B-2A45-4BF5-8B03-E12341988774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074191829" sldId="267"/>
            <ac:spMk id="16" creationId="{2DC5A94D-79ED-48F5-9DC5-96CBB507CEC8}"/>
          </ac:spMkLst>
        </pc:spChg>
        <pc:spChg chg="ad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17" creationId="{541AFC2C-CD98-4478-AB71-1A864026D92F}"/>
          </ac:spMkLst>
        </pc:spChg>
        <pc:spChg chg="add del">
          <ac:chgData name="Deegan, Jessica (CI-StPaul)" userId="433e8804-4162-4e4b-9474-9c3a6ef178d0" providerId="ADAL" clId="{78D87316-45C2-4959-86B2-9204103FB5BD}" dt="2023-01-12T18:02:46.765" v="1425"/>
          <ac:spMkLst>
            <pc:docMk/>
            <pc:sldMk cId="2074191829" sldId="267"/>
            <ac:spMk id="18" creationId="{93A3D4BE-AF25-4F9A-9C29-1145CCE24A28}"/>
          </ac:spMkLst>
        </pc:spChg>
        <pc:spChg chg="add">
          <ac:chgData name="Deegan, Jessica (CI-StPaul)" userId="433e8804-4162-4e4b-9474-9c3a6ef178d0" providerId="ADAL" clId="{78D87316-45C2-4959-86B2-9204103FB5BD}" dt="2023-01-18T20:24:20.564" v="5212" actId="26606"/>
          <ac:spMkLst>
            <pc:docMk/>
            <pc:sldMk cId="2074191829" sldId="267"/>
            <ac:spMk id="20" creationId="{BC0D1FC6-352C-4C7D-825F-C4E2F6A8059C}"/>
          </ac:spMkLst>
        </pc:spChg>
        <pc:spChg chg="add del">
          <ac:chgData name="Deegan, Jessica (CI-StPaul)" userId="433e8804-4162-4e4b-9474-9c3a6ef178d0" providerId="ADAL" clId="{78D87316-45C2-4959-86B2-9204103FB5BD}" dt="2023-01-12T18:04:33.397" v="1436" actId="26606"/>
          <ac:spMkLst>
            <pc:docMk/>
            <pc:sldMk cId="2074191829" sldId="267"/>
            <ac:spMk id="22" creationId="{2783C067-F8BF-4755-B516-8A0CD74CF60C}"/>
          </ac:spMkLst>
        </pc:spChg>
        <pc:spChg chg="add del">
          <ac:chgData name="Deegan, Jessica (CI-StPaul)" userId="433e8804-4162-4e4b-9474-9c3a6ef178d0" providerId="ADAL" clId="{78D87316-45C2-4959-86B2-9204103FB5BD}" dt="2023-01-12T18:04:33.397" v="1436" actId="26606"/>
          <ac:spMkLst>
            <pc:docMk/>
            <pc:sldMk cId="2074191829" sldId="267"/>
            <ac:spMk id="24" creationId="{2ED796EC-E7FF-46DB-B912-FB08BF12AA6E}"/>
          </ac:spMkLst>
        </pc:spChg>
        <pc:spChg chg="add del">
          <ac:chgData name="Deegan, Jessica (CI-StPaul)" userId="433e8804-4162-4e4b-9474-9c3a6ef178d0" providerId="ADAL" clId="{78D87316-45C2-4959-86B2-9204103FB5BD}" dt="2023-01-12T18:04:33.397" v="1436" actId="26606"/>
          <ac:spMkLst>
            <pc:docMk/>
            <pc:sldMk cId="2074191829" sldId="267"/>
            <ac:spMk id="26" creationId="{549A2DAB-B431-487D-95AD-BB0FECB49E57}"/>
          </ac:spMkLst>
        </pc:spChg>
        <pc:spChg chg="add del">
          <ac:chgData name="Deegan, Jessica (CI-StPaul)" userId="433e8804-4162-4e4b-9474-9c3a6ef178d0" providerId="ADAL" clId="{78D87316-45C2-4959-86B2-9204103FB5BD}" dt="2023-01-12T18:04:33.397" v="1436" actId="26606"/>
          <ac:spMkLst>
            <pc:docMk/>
            <pc:sldMk cId="2074191829" sldId="267"/>
            <ac:spMk id="28" creationId="{0819F787-32B4-46A8-BC57-C6571BCEE243}"/>
          </ac:spMkLst>
        </pc:spChg>
        <pc:spChg chg="add del">
          <ac:chgData name="Deegan, Jessica (CI-StPaul)" userId="433e8804-4162-4e4b-9474-9c3a6ef178d0" providerId="ADAL" clId="{78D87316-45C2-4959-86B2-9204103FB5BD}" dt="2023-01-12T18:04:40.952" v="1438" actId="26606"/>
          <ac:spMkLst>
            <pc:docMk/>
            <pc:sldMk cId="2074191829" sldId="267"/>
            <ac:spMk id="39" creationId="{DD6BC9EB-F181-48AB-BCA2-3D1DB20D2D87}"/>
          </ac:spMkLst>
        </pc:spChg>
        <pc:spChg chg="add del">
          <ac:chgData name="Deegan, Jessica (CI-StPaul)" userId="433e8804-4162-4e4b-9474-9c3a6ef178d0" providerId="ADAL" clId="{78D87316-45C2-4959-86B2-9204103FB5BD}" dt="2023-01-12T18:04:40.952" v="1438" actId="26606"/>
          <ac:spMkLst>
            <pc:docMk/>
            <pc:sldMk cId="2074191829" sldId="267"/>
            <ac:spMk id="40" creationId="{D33AAA80-39DC-4020-9BFF-0718F35C7661}"/>
          </ac:spMkLst>
        </pc:spChg>
        <pc:spChg chg="add del">
          <ac:chgData name="Deegan, Jessica (CI-StPaul)" userId="433e8804-4162-4e4b-9474-9c3a6ef178d0" providerId="ADAL" clId="{78D87316-45C2-4959-86B2-9204103FB5BD}" dt="2023-01-12T18:04:40.952" v="1438" actId="26606"/>
          <ac:spMkLst>
            <pc:docMk/>
            <pc:sldMk cId="2074191829" sldId="267"/>
            <ac:spMk id="42" creationId="{1177F295-741F-4EFF-B0CA-BE69295ADA07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2074191829" sldId="267"/>
            <ac:spMk id="49" creationId="{2783C067-F8BF-4755-B516-8A0CD74CF60C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2074191829" sldId="267"/>
            <ac:spMk id="50" creationId="{2ED796EC-E7FF-46DB-B912-FB08BF12AA6E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2074191829" sldId="267"/>
            <ac:spMk id="51" creationId="{549A2DAB-B431-487D-95AD-BB0FECB49E57}"/>
          </ac:spMkLst>
        </pc:spChg>
        <pc:spChg chg="add del">
          <ac:chgData name="Deegan, Jessica (CI-StPaul)" userId="433e8804-4162-4e4b-9474-9c3a6ef178d0" providerId="ADAL" clId="{78D87316-45C2-4959-86B2-9204103FB5BD}" dt="2023-01-12T18:05:21.568" v="1443"/>
          <ac:spMkLst>
            <pc:docMk/>
            <pc:sldMk cId="2074191829" sldId="267"/>
            <ac:spMk id="52" creationId="{0819F787-32B4-46A8-BC57-C6571BCEE243}"/>
          </ac:spMkLst>
        </pc:spChg>
        <pc:grpChg chg="add del">
          <ac:chgData name="Deegan, Jessica (CI-StPaul)" userId="433e8804-4162-4e4b-9474-9c3a6ef178d0" providerId="ADAL" clId="{78D87316-45C2-4959-86B2-9204103FB5BD}" dt="2023-01-12T18:04:33.397" v="1436" actId="26606"/>
          <ac:grpSpMkLst>
            <pc:docMk/>
            <pc:sldMk cId="2074191829" sldId="267"/>
            <ac:grpSpMk id="7" creationId="{28460BD8-AE3F-4AC9-9D0B-717052AA5D3A}"/>
          </ac:grpSpMkLst>
        </pc:grpChg>
        <pc:grpChg chg="add del">
          <ac:chgData name="Deegan, Jessica (CI-StPaul)" userId="433e8804-4162-4e4b-9474-9c3a6ef178d0" providerId="ADAL" clId="{78D87316-45C2-4959-86B2-9204103FB5BD}" dt="2023-01-12T18:04:40.952" v="1438" actId="26606"/>
          <ac:grpSpMkLst>
            <pc:docMk/>
            <pc:sldMk cId="2074191829" sldId="267"/>
            <ac:grpSpMk id="34" creationId="{28460BD8-AE3F-4AC9-9D0B-717052AA5D3A}"/>
          </ac:grpSpMkLst>
        </pc:grpChg>
        <pc:grpChg chg="add del">
          <ac:chgData name="Deegan, Jessica (CI-StPaul)" userId="433e8804-4162-4e4b-9474-9c3a6ef178d0" providerId="ADAL" clId="{78D87316-45C2-4959-86B2-9204103FB5BD}" dt="2023-01-12T18:05:21.568" v="1443"/>
          <ac:grpSpMkLst>
            <pc:docMk/>
            <pc:sldMk cId="2074191829" sldId="267"/>
            <ac:grpSpMk id="44" creationId="{28460BD8-AE3F-4AC9-9D0B-717052AA5D3A}"/>
          </ac:grpSpMkLst>
        </pc:grpChg>
        <pc:picChg chg="add mod">
          <ac:chgData name="Deegan, Jessica (CI-StPaul)" userId="433e8804-4162-4e4b-9474-9c3a6ef178d0" providerId="ADAL" clId="{78D87316-45C2-4959-86B2-9204103FB5BD}" dt="2023-01-18T20:25:25.299" v="5215" actId="27957"/>
          <ac:picMkLst>
            <pc:docMk/>
            <pc:sldMk cId="2074191829" sldId="267"/>
            <ac:picMk id="3" creationId="{09708636-7F61-4267-B4BE-73B589F3F4A8}"/>
          </ac:picMkLst>
        </pc:picChg>
        <pc:cxnChg chg="add">
          <ac:chgData name="Deegan, Jessica (CI-StPaul)" userId="433e8804-4162-4e4b-9474-9c3a6ef178d0" providerId="ADAL" clId="{78D87316-45C2-4959-86B2-9204103FB5BD}" dt="2023-01-18T20:24:20.564" v="5212" actId="26606"/>
          <ac:cxnSpMkLst>
            <pc:docMk/>
            <pc:sldMk cId="2074191829" sldId="267"/>
            <ac:cxnSpMk id="11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4:20.564" v="5212" actId="26606"/>
          <ac:cxnSpMkLst>
            <pc:docMk/>
            <pc:sldMk cId="2074191829" sldId="267"/>
            <ac:cxnSpMk id="15" creationId="{7ABFD994-C2DC-4E7D-9411-C7FF7813EF47}"/>
          </ac:cxnSpMkLst>
        </pc:cxnChg>
        <pc:cxnChg chg="add del">
          <ac:chgData name="Deegan, Jessica (CI-StPaul)" userId="433e8804-4162-4e4b-9474-9c3a6ef178d0" providerId="ADAL" clId="{78D87316-45C2-4959-86B2-9204103FB5BD}" dt="2023-01-12T18:04:33.397" v="1436" actId="26606"/>
          <ac:cxnSpMkLst>
            <pc:docMk/>
            <pc:sldMk cId="2074191829" sldId="267"/>
            <ac:cxnSpMk id="30" creationId="{C5ECDEE1-7093-418F-9CF5-24EEB115C1C1}"/>
          </ac:cxnSpMkLst>
        </pc:cxnChg>
        <pc:cxnChg chg="add del">
          <ac:chgData name="Deegan, Jessica (CI-StPaul)" userId="433e8804-4162-4e4b-9474-9c3a6ef178d0" providerId="ADAL" clId="{78D87316-45C2-4959-86B2-9204103FB5BD}" dt="2023-01-12T18:04:33.397" v="1436" actId="26606"/>
          <ac:cxnSpMkLst>
            <pc:docMk/>
            <pc:sldMk cId="2074191829" sldId="267"/>
            <ac:cxnSpMk id="32" creationId="{045062AF-EB11-4651-BC4A-4DA21768DE8E}"/>
          </ac:cxnSpMkLst>
        </pc:cxnChg>
        <pc:cxnChg chg="add del">
          <ac:chgData name="Deegan, Jessica (CI-StPaul)" userId="433e8804-4162-4e4b-9474-9c3a6ef178d0" providerId="ADAL" clId="{78D87316-45C2-4959-86B2-9204103FB5BD}" dt="2023-01-12T18:04:40.952" v="1438" actId="26606"/>
          <ac:cxnSpMkLst>
            <pc:docMk/>
            <pc:sldMk cId="2074191829" sldId="267"/>
            <ac:cxnSpMk id="41" creationId="{C9C5D90B-7EE3-4D26-AB7D-A5A3A6E11203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2074191829" sldId="267"/>
            <ac:cxnSpMk id="53" creationId="{C5ECDEE1-7093-418F-9CF5-24EEB115C1C1}"/>
          </ac:cxnSpMkLst>
        </pc:cxnChg>
        <pc:cxnChg chg="add del">
          <ac:chgData name="Deegan, Jessica (CI-StPaul)" userId="433e8804-4162-4e4b-9474-9c3a6ef178d0" providerId="ADAL" clId="{78D87316-45C2-4959-86B2-9204103FB5BD}" dt="2023-01-12T18:05:21.568" v="1443"/>
          <ac:cxnSpMkLst>
            <pc:docMk/>
            <pc:sldMk cId="2074191829" sldId="267"/>
            <ac:cxnSpMk id="54" creationId="{045062AF-EB11-4651-BC4A-4DA21768DE8E}"/>
          </ac:cxnSpMkLst>
        </pc:cxnChg>
      </pc:sldChg>
      <pc:sldChg chg="addSp modSp new mod">
        <pc:chgData name="Deegan, Jessica (CI-StPaul)" userId="433e8804-4162-4e4b-9474-9c3a6ef178d0" providerId="ADAL" clId="{78D87316-45C2-4959-86B2-9204103FB5BD}" dt="2023-01-18T20:09:41.882" v="4746" actId="1076"/>
        <pc:sldMkLst>
          <pc:docMk/>
          <pc:sldMk cId="2108342353" sldId="268"/>
        </pc:sldMkLst>
        <pc:spChg chg="mod">
          <ac:chgData name="Deegan, Jessica (CI-StPaul)" userId="433e8804-4162-4e4b-9474-9c3a6ef178d0" providerId="ADAL" clId="{78D87316-45C2-4959-86B2-9204103FB5BD}" dt="2023-01-18T20:03:17.686" v="4502" actId="20577"/>
          <ac:spMkLst>
            <pc:docMk/>
            <pc:sldMk cId="2108342353" sldId="268"/>
            <ac:spMk id="2" creationId="{5E63E112-08E2-46AC-8618-546BADE55669}"/>
          </ac:spMkLst>
        </pc:spChg>
        <pc:spChg chg="mod">
          <ac:chgData name="Deegan, Jessica (CI-StPaul)" userId="433e8804-4162-4e4b-9474-9c3a6ef178d0" providerId="ADAL" clId="{78D87316-45C2-4959-86B2-9204103FB5BD}" dt="2023-01-18T20:09:25.017" v="4744" actId="20577"/>
          <ac:spMkLst>
            <pc:docMk/>
            <pc:sldMk cId="2108342353" sldId="268"/>
            <ac:spMk id="3" creationId="{60DCAD86-C984-4806-A8B3-33BC61E810B1}"/>
          </ac:spMkLst>
        </pc:spChg>
        <pc:picChg chg="add mod">
          <ac:chgData name="Deegan, Jessica (CI-StPaul)" userId="433e8804-4162-4e4b-9474-9c3a6ef178d0" providerId="ADAL" clId="{78D87316-45C2-4959-86B2-9204103FB5BD}" dt="2023-01-18T20:09:41.882" v="4746" actId="1076"/>
          <ac:picMkLst>
            <pc:docMk/>
            <pc:sldMk cId="2108342353" sldId="268"/>
            <ac:picMk id="5" creationId="{55650F3C-A175-4B73-B34F-857AC21621E8}"/>
          </ac:picMkLst>
        </pc:picChg>
      </pc:sldChg>
      <pc:sldChg chg="addSp modSp new mod setBg">
        <pc:chgData name="Deegan, Jessica (CI-StPaul)" userId="433e8804-4162-4e4b-9474-9c3a6ef178d0" providerId="ADAL" clId="{78D87316-45C2-4959-86B2-9204103FB5BD}" dt="2023-01-18T20:25:12.826" v="5214" actId="26606"/>
        <pc:sldMkLst>
          <pc:docMk/>
          <pc:sldMk cId="1698879890" sldId="269"/>
        </pc:sldMkLst>
        <pc:spChg chg="mo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2" creationId="{072A99B9-BAE8-4B55-82C5-0CF3EE130AA8}"/>
          </ac:spMkLst>
        </pc:spChg>
        <pc:spChg chg="mo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3" creationId="{E466F10C-4BBC-4608-8EB8-96E8BF6A01AD}"/>
          </ac:spMkLst>
        </pc:spChg>
        <pc:spChg chg="ad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10" creationId="{F240A2FC-E2C3-458D-96B4-5DF9028D93A5}"/>
          </ac:spMkLst>
        </pc:spChg>
        <pc:spChg chg="ad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12" creationId="{5F097929-F3D6-4D1F-8AFC-CF348171A9E1}"/>
          </ac:spMkLst>
        </pc:spChg>
        <pc:spChg chg="ad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16" creationId="{2779F603-B669-4AD6-82F9-E09F76165B99}"/>
          </ac:spMkLst>
        </pc:spChg>
        <pc:spChg chg="ad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20" creationId="{BC0D1FC6-352C-4C7D-825F-C4E2F6A8059C}"/>
          </ac:spMkLst>
        </pc:spChg>
        <pc:spChg chg="add">
          <ac:chgData name="Deegan, Jessica (CI-StPaul)" userId="433e8804-4162-4e4b-9474-9c3a6ef178d0" providerId="ADAL" clId="{78D87316-45C2-4959-86B2-9204103FB5BD}" dt="2023-01-18T20:25:12.826" v="5214" actId="26606"/>
          <ac:spMkLst>
            <pc:docMk/>
            <pc:sldMk cId="1698879890" sldId="269"/>
            <ac:spMk id="22" creationId="{541AFC2C-CD98-4478-AB71-1A864026D92F}"/>
          </ac:spMkLst>
        </pc:spChg>
        <pc:picChg chg="add mod">
          <ac:chgData name="Deegan, Jessica (CI-StPaul)" userId="433e8804-4162-4e4b-9474-9c3a6ef178d0" providerId="ADAL" clId="{78D87316-45C2-4959-86B2-9204103FB5BD}" dt="2023-01-18T20:25:12.826" v="5214" actId="26606"/>
          <ac:picMkLst>
            <pc:docMk/>
            <pc:sldMk cId="1698879890" sldId="269"/>
            <ac:picMk id="5" creationId="{7467D49D-C8D3-4D4B-8CCE-CA36598B6C11}"/>
          </ac:picMkLst>
        </pc:picChg>
        <pc:cxnChg chg="add">
          <ac:chgData name="Deegan, Jessica (CI-StPaul)" userId="433e8804-4162-4e4b-9474-9c3a6ef178d0" providerId="ADAL" clId="{78D87316-45C2-4959-86B2-9204103FB5BD}" dt="2023-01-18T20:25:12.826" v="5214" actId="26606"/>
          <ac:cxnSpMkLst>
            <pc:docMk/>
            <pc:sldMk cId="1698879890" sldId="269"/>
            <ac:cxnSpMk id="14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5:12.826" v="5214" actId="26606"/>
          <ac:cxnSpMkLst>
            <pc:docMk/>
            <pc:sldMk cId="1698879890" sldId="269"/>
            <ac:cxnSpMk id="18" creationId="{7ABFD994-C2DC-4E7D-9411-C7FF7813EF47}"/>
          </ac:cxnSpMkLst>
        </pc:cxnChg>
      </pc:sldChg>
      <pc:sldChg chg="addSp delSp modSp add mod setBg">
        <pc:chgData name="Deegan, Jessica (CI-StPaul)" userId="433e8804-4162-4e4b-9474-9c3a6ef178d0" providerId="ADAL" clId="{78D87316-45C2-4959-86B2-9204103FB5BD}" dt="2023-01-18T20:26:36.062" v="5219"/>
        <pc:sldMkLst>
          <pc:docMk/>
          <pc:sldMk cId="443070325" sldId="270"/>
        </pc:sldMkLst>
        <pc:spChg chg="mod">
          <ac:chgData name="Deegan, Jessica (CI-StPaul)" userId="433e8804-4162-4e4b-9474-9c3a6ef178d0" providerId="ADAL" clId="{78D87316-45C2-4959-86B2-9204103FB5BD}" dt="2023-01-18T20:26:33.811" v="5218" actId="21"/>
          <ac:spMkLst>
            <pc:docMk/>
            <pc:sldMk cId="443070325" sldId="270"/>
            <ac:spMk id="2" creationId="{072A99B9-BAE8-4B55-82C5-0CF3EE130AA8}"/>
          </ac:spMkLst>
        </pc:spChg>
        <pc:spChg chg="mod">
          <ac:chgData name="Deegan, Jessica (CI-StPaul)" userId="433e8804-4162-4e4b-9474-9c3a6ef178d0" providerId="ADAL" clId="{78D87316-45C2-4959-86B2-9204103FB5BD}" dt="2023-01-18T20:26:36.062" v="5219"/>
          <ac:spMkLst>
            <pc:docMk/>
            <pc:sldMk cId="443070325" sldId="270"/>
            <ac:spMk id="3" creationId="{E466F10C-4BBC-4608-8EB8-96E8BF6A01AD}"/>
          </ac:spMkLst>
        </pc:spChg>
        <pc:spChg chg="add">
          <ac:chgData name="Deegan, Jessica (CI-StPaul)" userId="433e8804-4162-4e4b-9474-9c3a6ef178d0" providerId="ADAL" clId="{78D87316-45C2-4959-86B2-9204103FB5BD}" dt="2023-01-18T20:26:25.274" v="5217" actId="26606"/>
          <ac:spMkLst>
            <pc:docMk/>
            <pc:sldMk cId="443070325" sldId="270"/>
            <ac:spMk id="11" creationId="{F240A2FC-E2C3-458D-96B4-5DF9028D93A5}"/>
          </ac:spMkLst>
        </pc:spChg>
        <pc:spChg chg="add">
          <ac:chgData name="Deegan, Jessica (CI-StPaul)" userId="433e8804-4162-4e4b-9474-9c3a6ef178d0" providerId="ADAL" clId="{78D87316-45C2-4959-86B2-9204103FB5BD}" dt="2023-01-18T20:26:25.274" v="5217" actId="26606"/>
          <ac:spMkLst>
            <pc:docMk/>
            <pc:sldMk cId="443070325" sldId="270"/>
            <ac:spMk id="13" creationId="{5F097929-F3D6-4D1F-8AFC-CF348171A9E1}"/>
          </ac:spMkLst>
        </pc:spChg>
        <pc:spChg chg="add">
          <ac:chgData name="Deegan, Jessica (CI-StPaul)" userId="433e8804-4162-4e4b-9474-9c3a6ef178d0" providerId="ADAL" clId="{78D87316-45C2-4959-86B2-9204103FB5BD}" dt="2023-01-18T20:26:25.274" v="5217" actId="26606"/>
          <ac:spMkLst>
            <pc:docMk/>
            <pc:sldMk cId="443070325" sldId="270"/>
            <ac:spMk id="17" creationId="{2779F603-B669-4AD6-82F9-E09F76165B99}"/>
          </ac:spMkLst>
        </pc:spChg>
        <pc:spChg chg="add">
          <ac:chgData name="Deegan, Jessica (CI-StPaul)" userId="433e8804-4162-4e4b-9474-9c3a6ef178d0" providerId="ADAL" clId="{78D87316-45C2-4959-86B2-9204103FB5BD}" dt="2023-01-18T20:26:25.274" v="5217" actId="26606"/>
          <ac:spMkLst>
            <pc:docMk/>
            <pc:sldMk cId="443070325" sldId="270"/>
            <ac:spMk id="21" creationId="{BC0D1FC6-352C-4C7D-825F-C4E2F6A8059C}"/>
          </ac:spMkLst>
        </pc:spChg>
        <pc:spChg chg="add">
          <ac:chgData name="Deegan, Jessica (CI-StPaul)" userId="433e8804-4162-4e4b-9474-9c3a6ef178d0" providerId="ADAL" clId="{78D87316-45C2-4959-86B2-9204103FB5BD}" dt="2023-01-18T20:26:25.274" v="5217" actId="26606"/>
          <ac:spMkLst>
            <pc:docMk/>
            <pc:sldMk cId="443070325" sldId="270"/>
            <ac:spMk id="23" creationId="{541AFC2C-CD98-4478-AB71-1A864026D92F}"/>
          </ac:spMkLst>
        </pc:spChg>
        <pc:picChg chg="add del">
          <ac:chgData name="Deegan, Jessica (CI-StPaul)" userId="433e8804-4162-4e4b-9474-9c3a6ef178d0" providerId="ADAL" clId="{78D87316-45C2-4959-86B2-9204103FB5BD}" dt="2023-01-18T16:29:16.605" v="1622"/>
          <ac:picMkLst>
            <pc:docMk/>
            <pc:sldMk cId="443070325" sldId="270"/>
            <ac:picMk id="4" creationId="{D76E0E56-D02F-426D-B96D-DDA38D548C13}"/>
          </ac:picMkLst>
        </pc:picChg>
        <pc:picChg chg="add mod">
          <ac:chgData name="Deegan, Jessica (CI-StPaul)" userId="433e8804-4162-4e4b-9474-9c3a6ef178d0" providerId="ADAL" clId="{78D87316-45C2-4959-86B2-9204103FB5BD}" dt="2023-01-18T20:26:25.274" v="5217" actId="26606"/>
          <ac:picMkLst>
            <pc:docMk/>
            <pc:sldMk cId="443070325" sldId="270"/>
            <ac:picMk id="6" creationId="{330D2E1A-7FFE-408E-BF14-DDBEDC2411C5}"/>
          </ac:picMkLst>
        </pc:picChg>
        <pc:cxnChg chg="add">
          <ac:chgData name="Deegan, Jessica (CI-StPaul)" userId="433e8804-4162-4e4b-9474-9c3a6ef178d0" providerId="ADAL" clId="{78D87316-45C2-4959-86B2-9204103FB5BD}" dt="2023-01-18T20:26:25.274" v="5217" actId="26606"/>
          <ac:cxnSpMkLst>
            <pc:docMk/>
            <pc:sldMk cId="443070325" sldId="270"/>
            <ac:cxnSpMk id="15" creationId="{43074C91-9045-414B-B5F9-567DAE3EED25}"/>
          </ac:cxnSpMkLst>
        </pc:cxnChg>
        <pc:cxnChg chg="add">
          <ac:chgData name="Deegan, Jessica (CI-StPaul)" userId="433e8804-4162-4e4b-9474-9c3a6ef178d0" providerId="ADAL" clId="{78D87316-45C2-4959-86B2-9204103FB5BD}" dt="2023-01-18T20:26:25.274" v="5217" actId="26606"/>
          <ac:cxnSpMkLst>
            <pc:docMk/>
            <pc:sldMk cId="443070325" sldId="270"/>
            <ac:cxnSpMk id="19" creationId="{7ABFD994-C2DC-4E7D-9411-C7FF7813EF47}"/>
          </ac:cxnSpMkLst>
        </pc:cxnChg>
      </pc:sldChg>
      <pc:sldChg chg="modSp new mod ord">
        <pc:chgData name="Deegan, Jessica (CI-StPaul)" userId="433e8804-4162-4e4b-9474-9c3a6ef178d0" providerId="ADAL" clId="{78D87316-45C2-4959-86B2-9204103FB5BD}" dt="2023-01-18T17:16:35.841" v="1915" actId="20577"/>
        <pc:sldMkLst>
          <pc:docMk/>
          <pc:sldMk cId="703600427" sldId="271"/>
        </pc:sldMkLst>
        <pc:spChg chg="mod">
          <ac:chgData name="Deegan, Jessica (CI-StPaul)" userId="433e8804-4162-4e4b-9474-9c3a6ef178d0" providerId="ADAL" clId="{78D87316-45C2-4959-86B2-9204103FB5BD}" dt="2023-01-18T17:14:44.383" v="1704" actId="20577"/>
          <ac:spMkLst>
            <pc:docMk/>
            <pc:sldMk cId="703600427" sldId="271"/>
            <ac:spMk id="2" creationId="{F9FA1081-C43D-4CEC-B1BB-C5C163F0B5EF}"/>
          </ac:spMkLst>
        </pc:spChg>
        <pc:spChg chg="mod">
          <ac:chgData name="Deegan, Jessica (CI-StPaul)" userId="433e8804-4162-4e4b-9474-9c3a6ef178d0" providerId="ADAL" clId="{78D87316-45C2-4959-86B2-9204103FB5BD}" dt="2023-01-18T17:16:35.841" v="1915" actId="20577"/>
          <ac:spMkLst>
            <pc:docMk/>
            <pc:sldMk cId="703600427" sldId="271"/>
            <ac:spMk id="3" creationId="{6EEBAEAF-86B3-4E49-8860-C76948EE203C}"/>
          </ac:spMkLst>
        </pc:spChg>
      </pc:sldChg>
      <pc:sldChg chg="modSp add del mod setBg">
        <pc:chgData name="Deegan, Jessica (CI-StPaul)" userId="433e8804-4162-4e4b-9474-9c3a6ef178d0" providerId="ADAL" clId="{78D87316-45C2-4959-86B2-9204103FB5BD}" dt="2023-01-18T16:30:05.100" v="1670" actId="47"/>
        <pc:sldMkLst>
          <pc:docMk/>
          <pc:sldMk cId="1964861916" sldId="271"/>
        </pc:sldMkLst>
        <pc:spChg chg="mod">
          <ac:chgData name="Deegan, Jessica (CI-StPaul)" userId="433e8804-4162-4e4b-9474-9c3a6ef178d0" providerId="ADAL" clId="{78D87316-45C2-4959-86B2-9204103FB5BD}" dt="2023-01-18T16:29:20.986" v="1624" actId="113"/>
          <ac:spMkLst>
            <pc:docMk/>
            <pc:sldMk cId="1964861916" sldId="271"/>
            <ac:spMk id="4" creationId="{5DC0443B-40D8-48DC-8FBC-DF6A5920CAE0}"/>
          </ac:spMkLst>
        </pc:spChg>
      </pc:sldChg>
      <pc:sldChg chg="modSp add mod">
        <pc:chgData name="Deegan, Jessica (CI-StPaul)" userId="433e8804-4162-4e4b-9474-9c3a6ef178d0" providerId="ADAL" clId="{78D87316-45C2-4959-86B2-9204103FB5BD}" dt="2023-01-18T19:14:38.294" v="3521" actId="33524"/>
        <pc:sldMkLst>
          <pc:docMk/>
          <pc:sldMk cId="3227701361" sldId="272"/>
        </pc:sldMkLst>
        <pc:spChg chg="mod">
          <ac:chgData name="Deegan, Jessica (CI-StPaul)" userId="433e8804-4162-4e4b-9474-9c3a6ef178d0" providerId="ADAL" clId="{78D87316-45C2-4959-86B2-9204103FB5BD}" dt="2023-01-18T19:14:38.294" v="3521" actId="33524"/>
          <ac:spMkLst>
            <pc:docMk/>
            <pc:sldMk cId="3227701361" sldId="272"/>
            <ac:spMk id="2" creationId="{5C5E73EB-40B5-447D-9876-5BCD64873822}"/>
          </ac:spMkLst>
        </pc:spChg>
        <pc:spChg chg="mod">
          <ac:chgData name="Deegan, Jessica (CI-StPaul)" userId="433e8804-4162-4e4b-9474-9c3a6ef178d0" providerId="ADAL" clId="{78D87316-45C2-4959-86B2-9204103FB5BD}" dt="2023-01-18T17:26:47.380" v="2902" actId="20577"/>
          <ac:spMkLst>
            <pc:docMk/>
            <pc:sldMk cId="3227701361" sldId="272"/>
            <ac:spMk id="3" creationId="{8784D0EC-A249-4984-ABD0-A39538AD9A5C}"/>
          </ac:spMkLst>
        </pc:spChg>
      </pc:sldChg>
      <pc:sldChg chg="addSp delSp modSp new mod">
        <pc:chgData name="Deegan, Jessica (CI-StPaul)" userId="433e8804-4162-4e4b-9474-9c3a6ef178d0" providerId="ADAL" clId="{78D87316-45C2-4959-86B2-9204103FB5BD}" dt="2023-01-18T20:38:41.992" v="5224" actId="478"/>
        <pc:sldMkLst>
          <pc:docMk/>
          <pc:sldMk cId="4154097155" sldId="273"/>
        </pc:sldMkLst>
        <pc:spChg chg="mod">
          <ac:chgData name="Deegan, Jessica (CI-StPaul)" userId="433e8804-4162-4e4b-9474-9c3a6ef178d0" providerId="ADAL" clId="{78D87316-45C2-4959-86B2-9204103FB5BD}" dt="2023-01-18T19:18:46.747" v="3586" actId="20577"/>
          <ac:spMkLst>
            <pc:docMk/>
            <pc:sldMk cId="4154097155" sldId="273"/>
            <ac:spMk id="2" creationId="{1BA29850-6DC5-4CA3-8840-B556ED96D8D9}"/>
          </ac:spMkLst>
        </pc:spChg>
        <pc:spChg chg="del">
          <ac:chgData name="Deegan, Jessica (CI-StPaul)" userId="433e8804-4162-4e4b-9474-9c3a6ef178d0" providerId="ADAL" clId="{78D87316-45C2-4959-86B2-9204103FB5BD}" dt="2023-01-18T19:18:55.400" v="3587" actId="22"/>
          <ac:spMkLst>
            <pc:docMk/>
            <pc:sldMk cId="4154097155" sldId="273"/>
            <ac:spMk id="3" creationId="{75D507CB-26B3-4533-8B0B-47063284EA88}"/>
          </ac:spMkLst>
        </pc:spChg>
        <pc:spChg chg="add mod">
          <ac:chgData name="Deegan, Jessica (CI-StPaul)" userId="433e8804-4162-4e4b-9474-9c3a6ef178d0" providerId="ADAL" clId="{78D87316-45C2-4959-86B2-9204103FB5BD}" dt="2023-01-18T19:20:12.065" v="3598" actId="6549"/>
          <ac:spMkLst>
            <pc:docMk/>
            <pc:sldMk cId="4154097155" sldId="273"/>
            <ac:spMk id="7" creationId="{2A3D7409-9FDB-47DB-988A-FDA4D237FD7A}"/>
          </ac:spMkLst>
        </pc:spChg>
        <pc:spChg chg="add del mod">
          <ac:chgData name="Deegan, Jessica (CI-StPaul)" userId="433e8804-4162-4e4b-9474-9c3a6ef178d0" providerId="ADAL" clId="{78D87316-45C2-4959-86B2-9204103FB5BD}" dt="2023-01-18T20:38:41.992" v="5224" actId="478"/>
          <ac:spMkLst>
            <pc:docMk/>
            <pc:sldMk cId="4154097155" sldId="273"/>
            <ac:spMk id="8" creationId="{51DEE3CF-023D-4E68-9213-CEA47DD326CC}"/>
          </ac:spMkLst>
        </pc:spChg>
        <pc:spChg chg="add del mod">
          <ac:chgData name="Deegan, Jessica (CI-StPaul)" userId="433e8804-4162-4e4b-9474-9c3a6ef178d0" providerId="ADAL" clId="{78D87316-45C2-4959-86B2-9204103FB5BD}" dt="2023-01-18T20:38:04.622" v="5223" actId="478"/>
          <ac:spMkLst>
            <pc:docMk/>
            <pc:sldMk cId="4154097155" sldId="273"/>
            <ac:spMk id="10" creationId="{ED1B03BC-E412-4C3C-A518-1A9141A838ED}"/>
          </ac:spMkLst>
        </pc:spChg>
        <pc:picChg chg="add del mod ord">
          <ac:chgData name="Deegan, Jessica (CI-StPaul)" userId="433e8804-4162-4e4b-9474-9c3a6ef178d0" providerId="ADAL" clId="{78D87316-45C2-4959-86B2-9204103FB5BD}" dt="2023-01-18T20:38:04.622" v="5223" actId="478"/>
          <ac:picMkLst>
            <pc:docMk/>
            <pc:sldMk cId="4154097155" sldId="273"/>
            <ac:picMk id="5" creationId="{B4D2605E-1493-4DF1-AF86-68151E862A0B}"/>
          </ac:picMkLst>
        </pc:picChg>
      </pc:sldChg>
      <pc:sldChg chg="addSp delSp modSp add mod">
        <pc:chgData name="Deegan, Jessica (CI-StPaul)" userId="433e8804-4162-4e4b-9474-9c3a6ef178d0" providerId="ADAL" clId="{78D87316-45C2-4959-86B2-9204103FB5BD}" dt="2023-01-18T19:28:45.390" v="3630" actId="1076"/>
        <pc:sldMkLst>
          <pc:docMk/>
          <pc:sldMk cId="3202104962" sldId="274"/>
        </pc:sldMkLst>
        <pc:spChg chg="mod">
          <ac:chgData name="Deegan, Jessica (CI-StPaul)" userId="433e8804-4162-4e4b-9474-9c3a6ef178d0" providerId="ADAL" clId="{78D87316-45C2-4959-86B2-9204103FB5BD}" dt="2023-01-18T19:28:42.196" v="3629" actId="20577"/>
          <ac:spMkLst>
            <pc:docMk/>
            <pc:sldMk cId="3202104962" sldId="274"/>
            <ac:spMk id="2" creationId="{A51C05FC-C0FA-40E5-9358-0421B8403319}"/>
          </ac:spMkLst>
        </pc:spChg>
        <pc:picChg chg="add mod">
          <ac:chgData name="Deegan, Jessica (CI-StPaul)" userId="433e8804-4162-4e4b-9474-9c3a6ef178d0" providerId="ADAL" clId="{78D87316-45C2-4959-86B2-9204103FB5BD}" dt="2023-01-18T19:28:45.390" v="3630" actId="1076"/>
          <ac:picMkLst>
            <pc:docMk/>
            <pc:sldMk cId="3202104962" sldId="274"/>
            <ac:picMk id="4" creationId="{1FF2EB21-78F2-458B-B96F-D2838E8AFCEF}"/>
          </ac:picMkLst>
        </pc:picChg>
        <pc:picChg chg="del">
          <ac:chgData name="Deegan, Jessica (CI-StPaul)" userId="433e8804-4162-4e4b-9474-9c3a6ef178d0" providerId="ADAL" clId="{78D87316-45C2-4959-86B2-9204103FB5BD}" dt="2023-01-18T19:27:39.225" v="3609" actId="478"/>
          <ac:picMkLst>
            <pc:docMk/>
            <pc:sldMk cId="3202104962" sldId="274"/>
            <ac:picMk id="9" creationId="{45E3B51A-7D5B-4DAC-B81C-42019A185939}"/>
          </ac:picMkLst>
        </pc:picChg>
        <pc:picChg chg="del">
          <ac:chgData name="Deegan, Jessica (CI-StPaul)" userId="433e8804-4162-4e4b-9474-9c3a6ef178d0" providerId="ADAL" clId="{78D87316-45C2-4959-86B2-9204103FB5BD}" dt="2023-01-18T19:27:38.252" v="3608" actId="478"/>
          <ac:picMkLst>
            <pc:docMk/>
            <pc:sldMk cId="3202104962" sldId="274"/>
            <ac:picMk id="11" creationId="{BCD1E236-6789-4C21-8517-429D9106E700}"/>
          </ac:picMkLst>
        </pc:picChg>
      </pc:sldChg>
      <pc:sldChg chg="addSp delSp modSp add mod">
        <pc:chgData name="Deegan, Jessica (CI-StPaul)" userId="433e8804-4162-4e4b-9474-9c3a6ef178d0" providerId="ADAL" clId="{78D87316-45C2-4959-86B2-9204103FB5BD}" dt="2023-01-18T19:58:27.296" v="4484" actId="20577"/>
        <pc:sldMkLst>
          <pc:docMk/>
          <pc:sldMk cId="461839860" sldId="275"/>
        </pc:sldMkLst>
        <pc:spChg chg="add mod">
          <ac:chgData name="Deegan, Jessica (CI-StPaul)" userId="433e8804-4162-4e4b-9474-9c3a6ef178d0" providerId="ADAL" clId="{78D87316-45C2-4959-86B2-9204103FB5BD}" dt="2023-01-18T19:58:27.296" v="4484" actId="20577"/>
          <ac:spMkLst>
            <pc:docMk/>
            <pc:sldMk cId="461839860" sldId="275"/>
            <ac:spMk id="4" creationId="{39CE387E-F387-445C-9E99-EFD4F4B15C30}"/>
          </ac:spMkLst>
        </pc:spChg>
        <pc:picChg chg="del">
          <ac:chgData name="Deegan, Jessica (CI-StPaul)" userId="433e8804-4162-4e4b-9474-9c3a6ef178d0" providerId="ADAL" clId="{78D87316-45C2-4959-86B2-9204103FB5BD}" dt="2023-01-18T19:31:56.424" v="3665" actId="478"/>
          <ac:picMkLst>
            <pc:docMk/>
            <pc:sldMk cId="461839860" sldId="275"/>
            <ac:picMk id="5" creationId="{F06BB580-B6C8-4967-B2AD-6643C35F621C}"/>
          </ac:picMkLst>
        </pc:picChg>
      </pc:sldChg>
      <pc:sldChg chg="addSp delSp modSp add mod">
        <pc:chgData name="Deegan, Jessica (CI-StPaul)" userId="433e8804-4162-4e4b-9474-9c3a6ef178d0" providerId="ADAL" clId="{78D87316-45C2-4959-86B2-9204103FB5BD}" dt="2023-01-18T19:56:55.387" v="4418" actId="1076"/>
        <pc:sldMkLst>
          <pc:docMk/>
          <pc:sldMk cId="3297434805" sldId="276"/>
        </pc:sldMkLst>
        <pc:spChg chg="del mod">
          <ac:chgData name="Deegan, Jessica (CI-StPaul)" userId="433e8804-4162-4e4b-9474-9c3a6ef178d0" providerId="ADAL" clId="{78D87316-45C2-4959-86B2-9204103FB5BD}" dt="2023-01-18T19:55:23.962" v="4405" actId="478"/>
          <ac:spMkLst>
            <pc:docMk/>
            <pc:sldMk cId="3297434805" sldId="276"/>
            <ac:spMk id="3" creationId="{571353D9-7DF4-419B-B056-0EAC7ADEA3C1}"/>
          </ac:spMkLst>
        </pc:spChg>
        <pc:spChg chg="add mod">
          <ac:chgData name="Deegan, Jessica (CI-StPaul)" userId="433e8804-4162-4e4b-9474-9c3a6ef178d0" providerId="ADAL" clId="{78D87316-45C2-4959-86B2-9204103FB5BD}" dt="2023-01-18T19:55:23.962" v="4405" actId="478"/>
          <ac:spMkLst>
            <pc:docMk/>
            <pc:sldMk cId="3297434805" sldId="276"/>
            <ac:spMk id="5" creationId="{AAFCB7F6-D00A-42E2-ADEE-7E9708C4F896}"/>
          </ac:spMkLst>
        </pc:spChg>
        <pc:spChg chg="add mod">
          <ac:chgData name="Deegan, Jessica (CI-StPaul)" userId="433e8804-4162-4e4b-9474-9c3a6ef178d0" providerId="ADAL" clId="{78D87316-45C2-4959-86B2-9204103FB5BD}" dt="2023-01-18T19:56:55.387" v="4418" actId="1076"/>
          <ac:spMkLst>
            <pc:docMk/>
            <pc:sldMk cId="3297434805" sldId="276"/>
            <ac:spMk id="9" creationId="{36545D9B-75C0-422F-A0B8-50406DEB1319}"/>
          </ac:spMkLst>
        </pc:spChg>
        <pc:picChg chg="del">
          <ac:chgData name="Deegan, Jessica (CI-StPaul)" userId="433e8804-4162-4e4b-9474-9c3a6ef178d0" providerId="ADAL" clId="{78D87316-45C2-4959-86B2-9204103FB5BD}" dt="2023-01-18T19:55:25.739" v="4406" actId="478"/>
          <ac:picMkLst>
            <pc:docMk/>
            <pc:sldMk cId="3297434805" sldId="276"/>
            <ac:picMk id="7" creationId="{CC7F957D-94F0-49BA-B11E-DC883CFA0E21}"/>
          </ac:picMkLst>
        </pc:picChg>
        <pc:picChg chg="add mod">
          <ac:chgData name="Deegan, Jessica (CI-StPaul)" userId="433e8804-4162-4e4b-9474-9c3a6ef178d0" providerId="ADAL" clId="{78D87316-45C2-4959-86B2-9204103FB5BD}" dt="2023-01-18T19:55:56.182" v="4409" actId="1076"/>
          <ac:picMkLst>
            <pc:docMk/>
            <pc:sldMk cId="3297434805" sldId="276"/>
            <ac:picMk id="8" creationId="{CFA1712C-6D94-4F3E-A990-8A8C5E7BCD7F}"/>
          </ac:picMkLst>
        </pc:picChg>
      </pc:sldChg>
      <pc:sldChg chg="add del">
        <pc:chgData name="Deegan, Jessica (CI-StPaul)" userId="433e8804-4162-4e4b-9474-9c3a6ef178d0" providerId="ADAL" clId="{78D87316-45C2-4959-86B2-9204103FB5BD}" dt="2023-01-18T19:40:35.708" v="4130"/>
        <pc:sldMkLst>
          <pc:docMk/>
          <pc:sldMk cId="3713849371" sldId="276"/>
        </pc:sldMkLst>
      </pc:sldChg>
      <pc:sldChg chg="add del">
        <pc:chgData name="Deegan, Jessica (CI-StPaul)" userId="433e8804-4162-4e4b-9474-9c3a6ef178d0" providerId="ADAL" clId="{78D87316-45C2-4959-86B2-9204103FB5BD}" dt="2023-01-18T19:40:34.239" v="4129"/>
        <pc:sldMkLst>
          <pc:docMk/>
          <pc:sldMk cId="2009403287" sldId="277"/>
        </pc:sldMkLst>
      </pc:sldChg>
      <pc:sldChg chg="modSp new mod">
        <pc:chgData name="Deegan, Jessica (CI-StPaul)" userId="433e8804-4162-4e4b-9474-9c3a6ef178d0" providerId="ADAL" clId="{78D87316-45C2-4959-86B2-9204103FB5BD}" dt="2023-01-18T20:20:02.697" v="5204" actId="20577"/>
        <pc:sldMkLst>
          <pc:docMk/>
          <pc:sldMk cId="2499407735" sldId="277"/>
        </pc:sldMkLst>
        <pc:spChg chg="mod">
          <ac:chgData name="Deegan, Jessica (CI-StPaul)" userId="433e8804-4162-4e4b-9474-9c3a6ef178d0" providerId="ADAL" clId="{78D87316-45C2-4959-86B2-9204103FB5BD}" dt="2023-01-18T20:10:39.597" v="4768" actId="20577"/>
          <ac:spMkLst>
            <pc:docMk/>
            <pc:sldMk cId="2499407735" sldId="277"/>
            <ac:spMk id="2" creationId="{C5E1F2D3-15A5-49F9-8CFC-71099EDB78EA}"/>
          </ac:spMkLst>
        </pc:spChg>
        <pc:spChg chg="mod">
          <ac:chgData name="Deegan, Jessica (CI-StPaul)" userId="433e8804-4162-4e4b-9474-9c3a6ef178d0" providerId="ADAL" clId="{78D87316-45C2-4959-86B2-9204103FB5BD}" dt="2023-01-18T20:20:02.697" v="5204" actId="20577"/>
          <ac:spMkLst>
            <pc:docMk/>
            <pc:sldMk cId="2499407735" sldId="277"/>
            <ac:spMk id="3" creationId="{A73827AC-6D62-4D34-AFF2-4A844E6E44F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44E88-F6F7-4642-9FC7-9E853DB5F61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38BC554-FC88-4FB5-801E-831C836FF0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David Bachrach, Director, City of East Providence, RI</a:t>
          </a:r>
        </a:p>
      </dgm:t>
    </dgm:pt>
    <dgm:pt modelId="{6E8C5E53-04C2-40E3-A059-100730F455CD}" type="parTrans" cxnId="{379155CF-828D-4D8C-B742-B4CD457D183A}">
      <dgm:prSet/>
      <dgm:spPr/>
      <dgm:t>
        <a:bodyPr/>
        <a:lstStyle/>
        <a:p>
          <a:endParaRPr lang="en-US"/>
        </a:p>
      </dgm:t>
    </dgm:pt>
    <dgm:pt modelId="{8CB76241-BBDF-496C-960D-43E34A598E39}" type="sibTrans" cxnId="{379155CF-828D-4D8C-B742-B4CD457D18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4BB3BE-A507-40F8-ACD4-ED34543EE7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Beth Ulrich, Grants Manager, City of Saint Paul, MN</a:t>
          </a:r>
        </a:p>
      </dgm:t>
    </dgm:pt>
    <dgm:pt modelId="{998A5BEC-DC06-4EF9-AC02-410290E768A2}" type="parTrans" cxnId="{CBC79686-1B46-4D00-937F-20915BC571DD}">
      <dgm:prSet/>
      <dgm:spPr/>
      <dgm:t>
        <a:bodyPr/>
        <a:lstStyle/>
        <a:p>
          <a:endParaRPr lang="en-US"/>
        </a:p>
      </dgm:t>
    </dgm:pt>
    <dgm:pt modelId="{E01C3E96-296C-4EDA-836B-3658F40A30F2}" type="sibTrans" cxnId="{CBC79686-1B46-4D00-937F-20915BC571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16ACE6-9927-4D04-92EE-A1B1DA68F0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Jessica Deegan, Grants Compliance Manager, City of Saint Paul, MN</a:t>
          </a:r>
        </a:p>
      </dgm:t>
    </dgm:pt>
    <dgm:pt modelId="{CEC8DD8E-4DD5-4490-9016-8DF436D57D9C}" type="parTrans" cxnId="{B9F4F13F-9210-4A22-BDFF-194F8ADF51A5}">
      <dgm:prSet/>
      <dgm:spPr/>
      <dgm:t>
        <a:bodyPr/>
        <a:lstStyle/>
        <a:p>
          <a:endParaRPr lang="en-US"/>
        </a:p>
      </dgm:t>
    </dgm:pt>
    <dgm:pt modelId="{AF3462D8-C829-4479-8F73-E77750F86EBB}" type="sibTrans" cxnId="{B9F4F13F-9210-4A22-BDFF-194F8ADF51A5}">
      <dgm:prSet/>
      <dgm:spPr/>
      <dgm:t>
        <a:bodyPr/>
        <a:lstStyle/>
        <a:p>
          <a:endParaRPr lang="en-US"/>
        </a:p>
      </dgm:t>
    </dgm:pt>
    <dgm:pt modelId="{8F533F93-870D-477C-B2D0-C959F8913CFF}" type="pres">
      <dgm:prSet presAssocID="{AF744E88-F6F7-4642-9FC7-9E853DB5F6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CE6E6B-04B9-4FA6-BC85-D9A16DAA883A}" type="pres">
      <dgm:prSet presAssocID="{AF744E88-F6F7-4642-9FC7-9E853DB5F61B}" presName="container" presStyleCnt="0">
        <dgm:presLayoutVars>
          <dgm:dir/>
          <dgm:resizeHandles val="exact"/>
        </dgm:presLayoutVars>
      </dgm:prSet>
      <dgm:spPr/>
    </dgm:pt>
    <dgm:pt modelId="{87C5A62E-7D4C-4D5E-872D-ABA75084A797}" type="pres">
      <dgm:prSet presAssocID="{738BC554-FC88-4FB5-801E-831C836FF08B}" presName="compNode" presStyleCnt="0"/>
      <dgm:spPr/>
    </dgm:pt>
    <dgm:pt modelId="{805A03B5-E6C2-46BD-A926-D4776368BF9F}" type="pres">
      <dgm:prSet presAssocID="{738BC554-FC88-4FB5-801E-831C836FF08B}" presName="iconBgRect" presStyleLbl="bgShp" presStyleIdx="0" presStyleCnt="3"/>
      <dgm:spPr/>
    </dgm:pt>
    <dgm:pt modelId="{DDF9CB32-373E-49AF-A117-4C06E35E85DA}" type="pres">
      <dgm:prSet presAssocID="{738BC554-FC88-4FB5-801E-831C836FF08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E09DDDA7-702C-4799-AF4E-42E957A17821}" type="pres">
      <dgm:prSet presAssocID="{738BC554-FC88-4FB5-801E-831C836FF08B}" presName="spaceRect" presStyleCnt="0"/>
      <dgm:spPr/>
    </dgm:pt>
    <dgm:pt modelId="{E777486C-2EDC-4F99-A509-4874C512742F}" type="pres">
      <dgm:prSet presAssocID="{738BC554-FC88-4FB5-801E-831C836FF08B}" presName="textRect" presStyleLbl="revTx" presStyleIdx="0" presStyleCnt="3" custLinFactNeighborX="-192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1305FFB-4953-42D8-B045-5F0FC1C34BEE}" type="pres">
      <dgm:prSet presAssocID="{8CB76241-BBDF-496C-960D-43E34A598E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B74233-81DF-470F-A31A-04F84D5E2AEE}" type="pres">
      <dgm:prSet presAssocID="{784BB3BE-A507-40F8-ACD4-ED34543EE7DE}" presName="compNode" presStyleCnt="0"/>
      <dgm:spPr/>
    </dgm:pt>
    <dgm:pt modelId="{27098033-B578-4DEB-B99C-AFD1B4819769}" type="pres">
      <dgm:prSet presAssocID="{784BB3BE-A507-40F8-ACD4-ED34543EE7DE}" presName="iconBgRect" presStyleLbl="bgShp" presStyleIdx="1" presStyleCnt="3"/>
      <dgm:spPr/>
    </dgm:pt>
    <dgm:pt modelId="{54D94783-A437-4C82-95C8-5DA7D58B5D5F}" type="pres">
      <dgm:prSet presAssocID="{784BB3BE-A507-40F8-ACD4-ED34543EE7DE}" presName="iconRect" presStyleLbl="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B773E7F2-3006-4487-B67C-AD26B6628B95}" type="pres">
      <dgm:prSet presAssocID="{784BB3BE-A507-40F8-ACD4-ED34543EE7DE}" presName="spaceRect" presStyleCnt="0"/>
      <dgm:spPr/>
    </dgm:pt>
    <dgm:pt modelId="{EE491A3F-1255-48FE-A5D2-BCB3C6E641EA}" type="pres">
      <dgm:prSet presAssocID="{784BB3BE-A507-40F8-ACD4-ED34543EE7DE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D35145-42D5-4623-B201-ED72718A27CA}" type="pres">
      <dgm:prSet presAssocID="{E01C3E96-296C-4EDA-836B-3658F40A30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071EF-6311-409E-AB50-1068BDFB920F}" type="pres">
      <dgm:prSet presAssocID="{E316ACE6-9927-4D04-92EE-A1B1DA68F071}" presName="compNode" presStyleCnt="0"/>
      <dgm:spPr/>
    </dgm:pt>
    <dgm:pt modelId="{3B4E07C1-5BC4-4A4E-AC81-707A6D494CD5}" type="pres">
      <dgm:prSet presAssocID="{E316ACE6-9927-4D04-92EE-A1B1DA68F071}" presName="iconBgRect" presStyleLbl="bgShp" presStyleIdx="2" presStyleCnt="3"/>
      <dgm:spPr/>
    </dgm:pt>
    <dgm:pt modelId="{59C7928F-A373-410E-B67E-4CDDC8FC2102}" type="pres">
      <dgm:prSet presAssocID="{E316ACE6-9927-4D04-92EE-A1B1DA68F071}" presName="iconRect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8B4F70D4-51DB-4BFE-9712-D46CACF49D51}" type="pres">
      <dgm:prSet presAssocID="{E316ACE6-9927-4D04-92EE-A1B1DA68F071}" presName="spaceRect" presStyleCnt="0"/>
      <dgm:spPr/>
    </dgm:pt>
    <dgm:pt modelId="{974DAD13-764C-48C6-B973-F3C03BCD5251}" type="pres">
      <dgm:prSet presAssocID="{E316ACE6-9927-4D04-92EE-A1B1DA68F071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DDCD3-3228-4287-9E04-584715EBEF7D}" type="presOf" srcId="{8CB76241-BBDF-496C-960D-43E34A598E39}" destId="{11305FFB-4953-42D8-B045-5F0FC1C34BEE}" srcOrd="0" destOrd="0" presId="urn:microsoft.com/office/officeart/2018/2/layout/IconCircleList"/>
    <dgm:cxn modelId="{B9F4F13F-9210-4A22-BDFF-194F8ADF51A5}" srcId="{AF744E88-F6F7-4642-9FC7-9E853DB5F61B}" destId="{E316ACE6-9927-4D04-92EE-A1B1DA68F071}" srcOrd="2" destOrd="0" parTransId="{CEC8DD8E-4DD5-4490-9016-8DF436D57D9C}" sibTransId="{AF3462D8-C829-4479-8F73-E77750F86EBB}"/>
    <dgm:cxn modelId="{379155CF-828D-4D8C-B742-B4CD457D183A}" srcId="{AF744E88-F6F7-4642-9FC7-9E853DB5F61B}" destId="{738BC554-FC88-4FB5-801E-831C836FF08B}" srcOrd="0" destOrd="0" parTransId="{6E8C5E53-04C2-40E3-A059-100730F455CD}" sibTransId="{8CB76241-BBDF-496C-960D-43E34A598E39}"/>
    <dgm:cxn modelId="{28263B60-5DEF-41B5-A879-25BF0E44CB0E}" type="presOf" srcId="{E316ACE6-9927-4D04-92EE-A1B1DA68F071}" destId="{974DAD13-764C-48C6-B973-F3C03BCD5251}" srcOrd="0" destOrd="0" presId="urn:microsoft.com/office/officeart/2018/2/layout/IconCircleList"/>
    <dgm:cxn modelId="{BA21FD21-1330-417F-86C7-E429FFC6C9E6}" type="presOf" srcId="{E01C3E96-296C-4EDA-836B-3658F40A30F2}" destId="{78D35145-42D5-4623-B201-ED72718A27CA}" srcOrd="0" destOrd="0" presId="urn:microsoft.com/office/officeart/2018/2/layout/IconCircleList"/>
    <dgm:cxn modelId="{479D6482-1105-4399-B9EE-BB423D52B506}" type="presOf" srcId="{784BB3BE-A507-40F8-ACD4-ED34543EE7DE}" destId="{EE491A3F-1255-48FE-A5D2-BCB3C6E641EA}" srcOrd="0" destOrd="0" presId="urn:microsoft.com/office/officeart/2018/2/layout/IconCircleList"/>
    <dgm:cxn modelId="{3B52EACB-C716-4A94-A709-19AF0ABD0BF0}" type="presOf" srcId="{738BC554-FC88-4FB5-801E-831C836FF08B}" destId="{E777486C-2EDC-4F99-A509-4874C512742F}" srcOrd="0" destOrd="0" presId="urn:microsoft.com/office/officeart/2018/2/layout/IconCircleList"/>
    <dgm:cxn modelId="{CDE923EE-9836-4AA3-AA61-A2DD6C241FFA}" type="presOf" srcId="{AF744E88-F6F7-4642-9FC7-9E853DB5F61B}" destId="{8F533F93-870D-477C-B2D0-C959F8913CFF}" srcOrd="0" destOrd="0" presId="urn:microsoft.com/office/officeart/2018/2/layout/IconCircleList"/>
    <dgm:cxn modelId="{CBC79686-1B46-4D00-937F-20915BC571DD}" srcId="{AF744E88-F6F7-4642-9FC7-9E853DB5F61B}" destId="{784BB3BE-A507-40F8-ACD4-ED34543EE7DE}" srcOrd="1" destOrd="0" parTransId="{998A5BEC-DC06-4EF9-AC02-410290E768A2}" sibTransId="{E01C3E96-296C-4EDA-836B-3658F40A30F2}"/>
    <dgm:cxn modelId="{FAD79B9D-657B-4A2A-8AC6-482A28BAEFF3}" type="presParOf" srcId="{8F533F93-870D-477C-B2D0-C959F8913CFF}" destId="{E8CE6E6B-04B9-4FA6-BC85-D9A16DAA883A}" srcOrd="0" destOrd="0" presId="urn:microsoft.com/office/officeart/2018/2/layout/IconCircleList"/>
    <dgm:cxn modelId="{FC19EF77-EFBF-4EA6-BC25-518539FB6770}" type="presParOf" srcId="{E8CE6E6B-04B9-4FA6-BC85-D9A16DAA883A}" destId="{87C5A62E-7D4C-4D5E-872D-ABA75084A797}" srcOrd="0" destOrd="0" presId="urn:microsoft.com/office/officeart/2018/2/layout/IconCircleList"/>
    <dgm:cxn modelId="{62C542FF-CEED-4223-B2FE-B891F2F68BB6}" type="presParOf" srcId="{87C5A62E-7D4C-4D5E-872D-ABA75084A797}" destId="{805A03B5-E6C2-46BD-A926-D4776368BF9F}" srcOrd="0" destOrd="0" presId="urn:microsoft.com/office/officeart/2018/2/layout/IconCircleList"/>
    <dgm:cxn modelId="{90D44BBB-2229-4778-9E1D-0959D4F3E671}" type="presParOf" srcId="{87C5A62E-7D4C-4D5E-872D-ABA75084A797}" destId="{DDF9CB32-373E-49AF-A117-4C06E35E85DA}" srcOrd="1" destOrd="0" presId="urn:microsoft.com/office/officeart/2018/2/layout/IconCircleList"/>
    <dgm:cxn modelId="{BD312A2F-98D3-41CE-8575-4FFD21E0E7B4}" type="presParOf" srcId="{87C5A62E-7D4C-4D5E-872D-ABA75084A797}" destId="{E09DDDA7-702C-4799-AF4E-42E957A17821}" srcOrd="2" destOrd="0" presId="urn:microsoft.com/office/officeart/2018/2/layout/IconCircleList"/>
    <dgm:cxn modelId="{E879843C-0FB4-4229-982D-3EF65FD8FAAD}" type="presParOf" srcId="{87C5A62E-7D4C-4D5E-872D-ABA75084A797}" destId="{E777486C-2EDC-4F99-A509-4874C512742F}" srcOrd="3" destOrd="0" presId="urn:microsoft.com/office/officeart/2018/2/layout/IconCircleList"/>
    <dgm:cxn modelId="{B556DCBA-DE23-4FB9-B3A6-14ADB5257591}" type="presParOf" srcId="{E8CE6E6B-04B9-4FA6-BC85-D9A16DAA883A}" destId="{11305FFB-4953-42D8-B045-5F0FC1C34BEE}" srcOrd="1" destOrd="0" presId="urn:microsoft.com/office/officeart/2018/2/layout/IconCircleList"/>
    <dgm:cxn modelId="{C3C7EA0E-AA0F-4559-AEEB-3417E7258709}" type="presParOf" srcId="{E8CE6E6B-04B9-4FA6-BC85-D9A16DAA883A}" destId="{59B74233-81DF-470F-A31A-04F84D5E2AEE}" srcOrd="2" destOrd="0" presId="urn:microsoft.com/office/officeart/2018/2/layout/IconCircleList"/>
    <dgm:cxn modelId="{EA728C66-2F90-4C22-9842-B289D88A0F2D}" type="presParOf" srcId="{59B74233-81DF-470F-A31A-04F84D5E2AEE}" destId="{27098033-B578-4DEB-B99C-AFD1B4819769}" srcOrd="0" destOrd="0" presId="urn:microsoft.com/office/officeart/2018/2/layout/IconCircleList"/>
    <dgm:cxn modelId="{903B5086-3947-45C3-8550-16D6768642B9}" type="presParOf" srcId="{59B74233-81DF-470F-A31A-04F84D5E2AEE}" destId="{54D94783-A437-4C82-95C8-5DA7D58B5D5F}" srcOrd="1" destOrd="0" presId="urn:microsoft.com/office/officeart/2018/2/layout/IconCircleList"/>
    <dgm:cxn modelId="{3A54EA88-CFFE-48C0-9403-2270447AFE2A}" type="presParOf" srcId="{59B74233-81DF-470F-A31A-04F84D5E2AEE}" destId="{B773E7F2-3006-4487-B67C-AD26B6628B95}" srcOrd="2" destOrd="0" presId="urn:microsoft.com/office/officeart/2018/2/layout/IconCircleList"/>
    <dgm:cxn modelId="{08FF7B4F-1591-4F23-A87D-B607708D76F3}" type="presParOf" srcId="{59B74233-81DF-470F-A31A-04F84D5E2AEE}" destId="{EE491A3F-1255-48FE-A5D2-BCB3C6E641EA}" srcOrd="3" destOrd="0" presId="urn:microsoft.com/office/officeart/2018/2/layout/IconCircleList"/>
    <dgm:cxn modelId="{1ADA5270-ED60-42DB-BD93-14AA378D9108}" type="presParOf" srcId="{E8CE6E6B-04B9-4FA6-BC85-D9A16DAA883A}" destId="{78D35145-42D5-4623-B201-ED72718A27CA}" srcOrd="3" destOrd="0" presId="urn:microsoft.com/office/officeart/2018/2/layout/IconCircleList"/>
    <dgm:cxn modelId="{139AAF2A-644A-4CA2-BE1D-E800D9AF924A}" type="presParOf" srcId="{E8CE6E6B-04B9-4FA6-BC85-D9A16DAA883A}" destId="{798071EF-6311-409E-AB50-1068BDFB920F}" srcOrd="4" destOrd="0" presId="urn:microsoft.com/office/officeart/2018/2/layout/IconCircleList"/>
    <dgm:cxn modelId="{B50B7136-5BDB-4826-B93C-D0980B2D24E0}" type="presParOf" srcId="{798071EF-6311-409E-AB50-1068BDFB920F}" destId="{3B4E07C1-5BC4-4A4E-AC81-707A6D494CD5}" srcOrd="0" destOrd="0" presId="urn:microsoft.com/office/officeart/2018/2/layout/IconCircleList"/>
    <dgm:cxn modelId="{8BC56BDD-7ABF-4599-86B3-3E8F2DF825E8}" type="presParOf" srcId="{798071EF-6311-409E-AB50-1068BDFB920F}" destId="{59C7928F-A373-410E-B67E-4CDDC8FC2102}" srcOrd="1" destOrd="0" presId="urn:microsoft.com/office/officeart/2018/2/layout/IconCircleList"/>
    <dgm:cxn modelId="{55626565-7D29-49F5-AA7F-CBE336758D70}" type="presParOf" srcId="{798071EF-6311-409E-AB50-1068BDFB920F}" destId="{8B4F70D4-51DB-4BFE-9712-D46CACF49D51}" srcOrd="2" destOrd="0" presId="urn:microsoft.com/office/officeart/2018/2/layout/IconCircleList"/>
    <dgm:cxn modelId="{776436AF-663F-4D1C-B0AD-846C187B3827}" type="presParOf" srcId="{798071EF-6311-409E-AB50-1068BDFB920F}" destId="{974DAD13-764C-48C6-B973-F3C03BCD525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A03B5-E6C2-46BD-A926-D4776368BF9F}">
      <dsp:nvSpPr>
        <dsp:cNvPr id="0" name=""/>
        <dsp:cNvSpPr/>
      </dsp:nvSpPr>
      <dsp:spPr>
        <a:xfrm>
          <a:off x="366183" y="1475810"/>
          <a:ext cx="813733" cy="813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9CB32-373E-49AF-A117-4C06E35E85DA}">
      <dsp:nvSpPr>
        <dsp:cNvPr id="0" name=""/>
        <dsp:cNvSpPr/>
      </dsp:nvSpPr>
      <dsp:spPr>
        <a:xfrm>
          <a:off x="537067" y="1646694"/>
          <a:ext cx="471965" cy="4719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486C-2EDC-4F99-A509-4874C512742F}">
      <dsp:nvSpPr>
        <dsp:cNvPr id="0" name=""/>
        <dsp:cNvSpPr/>
      </dsp:nvSpPr>
      <dsp:spPr>
        <a:xfrm>
          <a:off x="1317346" y="1475810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David Bachrach, Director, City of East Providence, RI</a:t>
          </a:r>
        </a:p>
      </dsp:txBody>
      <dsp:txXfrm>
        <a:off x="1317346" y="1475810"/>
        <a:ext cx="1918085" cy="813733"/>
      </dsp:txXfrm>
    </dsp:sp>
    <dsp:sp modelId="{27098033-B578-4DEB-B99C-AFD1B4819769}">
      <dsp:nvSpPr>
        <dsp:cNvPr id="0" name=""/>
        <dsp:cNvSpPr/>
      </dsp:nvSpPr>
      <dsp:spPr>
        <a:xfrm>
          <a:off x="3606585" y="1475810"/>
          <a:ext cx="813733" cy="813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94783-A437-4C82-95C8-5DA7D58B5D5F}">
      <dsp:nvSpPr>
        <dsp:cNvPr id="0" name=""/>
        <dsp:cNvSpPr/>
      </dsp:nvSpPr>
      <dsp:spPr>
        <a:xfrm>
          <a:off x="3777469" y="1646694"/>
          <a:ext cx="471965" cy="4719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1A3F-1255-48FE-A5D2-BCB3C6E641EA}">
      <dsp:nvSpPr>
        <dsp:cNvPr id="0" name=""/>
        <dsp:cNvSpPr/>
      </dsp:nvSpPr>
      <dsp:spPr>
        <a:xfrm>
          <a:off x="4594690" y="1475810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Beth Ulrich, Grants Manager, City of Saint Paul, MN</a:t>
          </a:r>
        </a:p>
      </dsp:txBody>
      <dsp:txXfrm>
        <a:off x="4594690" y="1475810"/>
        <a:ext cx="1918085" cy="813733"/>
      </dsp:txXfrm>
    </dsp:sp>
    <dsp:sp modelId="{3B4E07C1-5BC4-4A4E-AC81-707A6D494CD5}">
      <dsp:nvSpPr>
        <dsp:cNvPr id="0" name=""/>
        <dsp:cNvSpPr/>
      </dsp:nvSpPr>
      <dsp:spPr>
        <a:xfrm>
          <a:off x="6846987" y="1475810"/>
          <a:ext cx="813733" cy="813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7928F-A373-410E-B67E-4CDDC8FC2102}">
      <dsp:nvSpPr>
        <dsp:cNvPr id="0" name=""/>
        <dsp:cNvSpPr/>
      </dsp:nvSpPr>
      <dsp:spPr>
        <a:xfrm>
          <a:off x="7017871" y="1646694"/>
          <a:ext cx="471965" cy="4719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DAD13-764C-48C6-B973-F3C03BCD5251}">
      <dsp:nvSpPr>
        <dsp:cNvPr id="0" name=""/>
        <dsp:cNvSpPr/>
      </dsp:nvSpPr>
      <dsp:spPr>
        <a:xfrm>
          <a:off x="7835092" y="1475810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Jessica Deegan, Grants Compliance Manager, City of Saint Paul, MN</a:t>
          </a:r>
        </a:p>
      </dsp:txBody>
      <dsp:txXfrm>
        <a:off x="7835092" y="1475810"/>
        <a:ext cx="1918085" cy="81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6F77D-336D-40FC-A75F-9279A3AE0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12374D-96F4-448E-9171-7C6E33AFC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2EF548-1A59-4FA7-9066-EA3013B1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ED417-B6CC-4D15-B838-6FCD5FFF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AF559-F15A-4577-B57F-6FC76ED2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50247-FA86-49AE-BDBF-16A6088E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4E6316-CEA5-4814-AA71-B44B0BD61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02E28-E2EB-45E4-9203-F2B9438F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A0633-E3A2-452E-B581-60D91DEE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9553B-13B8-4AE7-86B1-2D63EE43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0F77D9-730C-4AFE-8EFD-51DB99B2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69596E-D43C-454C-AD3D-8312A93FF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97794-DEB4-4FC0-81C1-66463E0D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D1DED-C40B-45A1-92B1-30B3FC2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2DAA7F-4DD3-4FFD-9630-0BBA27F9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1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5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CFEC7-0747-426F-B1D4-D9FFC6DA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B12A8-A59B-4DBD-AEBD-277A39DC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1FBD3A-92BD-4EB4-8FAF-612B5AB4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C9500-9ACD-4B43-90D6-39D4BDE9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59AD8-95C6-4581-89DA-0EFF69D2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B5159-8D83-48EB-8CB0-F3931E0D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D85C19-C649-436F-B444-40FB26EA3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F6572-4BA5-443E-9441-0C5D99D7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801C5-D226-4E23-AA94-F80995D5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FC86D-C78B-48B1-AECD-5256348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A750-B2E1-451F-96AC-A47F2AA1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D2F5F-2792-42B7-8677-FAAEB1384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6A3E16-22D4-46C1-84D2-1A5B36FE4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487A80-BB71-4B3C-8135-682B41BC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BC7783-4B5C-4758-844E-3809A3C0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09B35D-F370-48D0-B9AC-9D2F261A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6B61D-D5C8-4C81-8D09-1ECEC7AC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9E1606-1C0C-4459-9012-9F1E4430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00BFD4-662D-49FA-A3F2-CD4E9259F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F59E76-840E-4802-93BD-A6E582B4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C9093A-0FB0-4863-A1D3-3581AF51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CE8DB4-D238-4AC3-8128-FAD5A896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E84668-9929-4E94-A6B3-174FA4DA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793275-DC99-490D-944C-A752B35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F66-86D4-4C4A-B3D9-8EB5E70B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CF570A-EC0A-469B-8CEA-255BF35B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4DF49B-E524-4872-A1E6-8472A7A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02CD1F-3FC6-4404-8B67-A6C6D74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5D4C74-26CF-47B8-9D41-ACC3D41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02A03B-242C-4A39-9C0F-911A8833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1A3B9A-BECD-4645-AB75-E5506F51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8770D-5C2F-46BF-9576-5965A1C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7EA35-9383-4B8A-99F9-01FC87A0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2665F-CB49-40F7-BEFC-EB7EFBB6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3A080A-BB9C-408F-B66F-8F469FA3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72CC5C-BF54-40FD-890E-F47619DD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050E66-3798-4EBA-955F-9A9A7EB1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3C936-9D61-4882-9D53-A266FDFC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B0B810-0FCC-490D-8772-99A842DB4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67637-F98B-4B69-927D-F0033FCC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024E8D-1F6E-4580-8D67-F59EA90C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970F9-03AD-4651-A40B-011A1563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4EC91-81A7-4F6F-B26B-0FDAA888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CAAF76-6DC3-405D-8FFD-0E4DA222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C1C15-A77A-4A88-B522-D9369DDD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A68EE1-29AB-444A-A246-3104BB6CA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F44A1-8AF8-44E0-9D8B-5B1805396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A260D7-EF68-424B-837A-2E996971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342F30-6B1E-4EDC-B201-2EF6ED8F39F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27E3E7-5E18-440C-9394-90A5A2E65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0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7494C-AD68-4C0F-B7FC-EA5867220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HELP! </a:t>
            </a:r>
            <a:br>
              <a:rPr lang="en-US" dirty="0"/>
            </a:br>
            <a:r>
              <a:rPr lang="en-US"/>
              <a:t>HUD is Coming to Monitor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0EBB0A-1875-43F8-ABAC-D81E7C10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NCDA Annual Conference </a:t>
            </a:r>
          </a:p>
          <a:p>
            <a:pPr algn="l"/>
            <a:r>
              <a:rPr lang="en-US" dirty="0"/>
              <a:t>January 26, 2023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xmlns="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NCDA">
            <a:extLst>
              <a:ext uri="{FF2B5EF4-FFF2-40B4-BE49-F238E27FC236}">
                <a16:creationId xmlns:a16="http://schemas.microsoft.com/office/drawing/2014/main" xmlns="" id="{0E649250-7B21-4008-ACB5-AEF0897B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503" y="3129898"/>
            <a:ext cx="3217333" cy="12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C05FC-C0FA-40E5-9358-0421B840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  <a:br>
              <a:rPr lang="en-US" dirty="0"/>
            </a:br>
            <a:r>
              <a:rPr lang="en-US" dirty="0"/>
              <a:t>Exhibit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E5CF67-9BA0-4D90-8C86-E0B7EA1F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857" y="1801586"/>
            <a:ext cx="9903823" cy="40675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Refer to Regulatory Citation 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Supporting Documentation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Other Relevant Regulations?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(Environmental/Section 3, Etc.)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F2EB21-78F2-458B-B96F-D2838E8A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63" y="93493"/>
            <a:ext cx="6601746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0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8B93E-3008-461A-8AF4-AA675692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2. Preparing for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10EB3B-C518-4759-94B6-158F7BE4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phic 4" descr="Clipboard Partially Checked outline">
            <a:extLst>
              <a:ext uri="{FF2B5EF4-FFF2-40B4-BE49-F238E27FC236}">
                <a16:creationId xmlns:a16="http://schemas.microsoft.com/office/drawing/2014/main" xmlns="" id="{36657213-5E40-4491-8E9E-A3528196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6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28" y="638855"/>
            <a:ext cx="3717471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DEEP</a:t>
            </a:r>
            <a:r>
              <a:rPr lang="en-US" dirty="0" smtClean="0"/>
              <a:t>								</a:t>
            </a:r>
            <a:r>
              <a:rPr lang="en-US" sz="4800" dirty="0" smtClean="0"/>
              <a:t>BREATHING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661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E73EB-40B5-447D-9876-5BCD6487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Readiness is a Year-Round Activity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4D0EC-A249-4984-ABD0-A39538AD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3882"/>
            <a:ext cx="10058400" cy="41781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Use HUD’s checklists in the 6509.2 to “self monitor” and c</a:t>
            </a:r>
            <a:r>
              <a:rPr lang="en-US" sz="2600" dirty="0"/>
              <a:t>onduct regular and appropriate monitoring of subrecipients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Review policies and procedures annually, typically at start of Consolidated Planning cycle for annual action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Track financials and draw downs monthly to meet timeliness factor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Train, provide Technical Assistance and communicate with funded partners (internally and externally)</a:t>
            </a:r>
          </a:p>
        </p:txBody>
      </p:sp>
    </p:spTree>
    <p:extLst>
      <p:ext uri="{BB962C8B-B14F-4D97-AF65-F5344CB8AC3E}">
        <p14:creationId xmlns:p14="http://schemas.microsoft.com/office/powerpoint/2010/main" val="307403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E73EB-40B5-447D-9876-5BCD6487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Readiness is a Year-Round Activity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4D0EC-A249-4984-ABD0-A39538AD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3882"/>
            <a:ext cx="10058400" cy="41781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Review consistency between Consolidated Plan, Annual Action Plan and CAPER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Activities that are eligible and meet national objectives. Include in each activity’s folder prior to submitting Annual Action 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Regulatory reference that shows an activity is eligible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Regulatory reference that a national objective is met by the activity (CDBG)</a:t>
            </a:r>
          </a:p>
        </p:txBody>
      </p:sp>
    </p:spTree>
    <p:extLst>
      <p:ext uri="{BB962C8B-B14F-4D97-AF65-F5344CB8AC3E}">
        <p14:creationId xmlns:p14="http://schemas.microsoft.com/office/powerpoint/2010/main" val="172449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F4623-D449-E940-4458-03216436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1A958-F2B6-C45B-1A30-02972E8DC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NCDA Resources: </a:t>
            </a:r>
            <a:r>
              <a:rPr lang="en-US" sz="2800" dirty="0"/>
              <a:t>Forums, conference attendance contact information, networking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HUD Rep: </a:t>
            </a:r>
            <a:r>
              <a:rPr lang="en-US" sz="2800" dirty="0"/>
              <a:t>Your HUD CPD Representative is a resource to head off future monitoring findings or uncertainty with activities. Reach out before implementation!</a:t>
            </a:r>
          </a:p>
        </p:txBody>
      </p:sp>
    </p:spTree>
    <p:extLst>
      <p:ext uri="{BB962C8B-B14F-4D97-AF65-F5344CB8AC3E}">
        <p14:creationId xmlns:p14="http://schemas.microsoft.com/office/powerpoint/2010/main" val="352556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E73EB-40B5-447D-9876-5BCD6487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been notified, now what?</a:t>
            </a:r>
            <a:br>
              <a:rPr lang="en-US" dirty="0"/>
            </a:br>
            <a:r>
              <a:rPr lang="en-US" dirty="0"/>
              <a:t>Pre-Monitoring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4D0EC-A249-4984-ABD0-A39538AD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62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Review existing administrative and program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Update and modify policies and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Check documentation appropriately in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Notify all parties that HUD is coming to monitor: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Program and financial staff – choose leads and make sure of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Subrecipients and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Conduct a pre-monitoring staff check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What to expect, answering questions and preparing for interview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0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92336-33A7-4E4D-8CEE-632D7B68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3. What to Expect During the Visit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71EC55-4DB5-4347-9531-54DE66A4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phic 4" descr="Online meeting with solid fill">
            <a:extLst>
              <a:ext uri="{FF2B5EF4-FFF2-40B4-BE49-F238E27FC236}">
                <a16:creationId xmlns:a16="http://schemas.microsoft.com/office/drawing/2014/main" xmlns="" id="{1489B6CC-A020-4483-992F-6E2E5EF5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97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6CE3F-82B9-4FF5-9EF9-D88B9A5D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Monitoring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6BB580-B6C8-4967-B2AD-6643C35F6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76" y="1857983"/>
            <a:ext cx="11140847" cy="47251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F6511B-41F8-4B55-A3FD-50B9F5F4058D}"/>
              </a:ext>
            </a:extLst>
          </p:cNvPr>
          <p:cNvSpPr txBox="1"/>
          <p:nvPr/>
        </p:nvSpPr>
        <p:spPr>
          <a:xfrm>
            <a:off x="525576" y="6244563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Minneapolis HUD Field Office</a:t>
            </a:r>
          </a:p>
        </p:txBody>
      </p:sp>
    </p:spTree>
    <p:extLst>
      <p:ext uri="{BB962C8B-B14F-4D97-AF65-F5344CB8AC3E}">
        <p14:creationId xmlns:p14="http://schemas.microsoft.com/office/powerpoint/2010/main" val="317838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6CE3F-82B9-4FF5-9EF9-D88B9A5D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Monitoring Visit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CE387E-F387-445C-9E99-EFD4F4B1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Monitoring could be in-person, hybrid, or fully remote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Expect longer timeframes if fully remote. (1-2 weeks can lead to 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Will need access to systems or paper for activities and project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If in person or hybrid, requires meeting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If remote, will need to remove all personally identifiable information before uploading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5">
            <a:extLst>
              <a:ext uri="{FF2B5EF4-FFF2-40B4-BE49-F238E27FC236}">
                <a16:creationId xmlns:a16="http://schemas.microsoft.com/office/drawing/2014/main" xmlns="" id="{1B82DEB0-A14C-4282-BF74-65BC353AC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A5AC280-38F3-ADB9-757D-9F12C7EDA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11104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6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E40A4-32DE-465F-9020-C82A027B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Organization</a:t>
            </a:r>
          </a:p>
        </p:txBody>
      </p:sp>
      <p:pic>
        <p:nvPicPr>
          <p:cNvPr id="7" name="Graphic 6" descr="Filing Box Archive outline">
            <a:extLst>
              <a:ext uri="{FF2B5EF4-FFF2-40B4-BE49-F238E27FC236}">
                <a16:creationId xmlns:a16="http://schemas.microsoft.com/office/drawing/2014/main" xmlns="" id="{88250B1A-4442-4E37-967E-A0D7E03BE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7767" y="1995025"/>
            <a:ext cx="1596862" cy="1596862"/>
          </a:xfrm>
          <a:prstGeom prst="rect">
            <a:avLst/>
          </a:prstGeom>
        </p:spPr>
      </p:pic>
      <p:pic>
        <p:nvPicPr>
          <p:cNvPr id="9" name="Graphic 8" descr="Open folder outline">
            <a:extLst>
              <a:ext uri="{FF2B5EF4-FFF2-40B4-BE49-F238E27FC236}">
                <a16:creationId xmlns:a16="http://schemas.microsoft.com/office/drawing/2014/main" xmlns="" id="{FCBE0264-329D-4170-85CD-F510CF9F8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05402" y="2577642"/>
            <a:ext cx="1686448" cy="168644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52938AC-2085-47FA-8CCD-90C329A0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09" y="1995024"/>
            <a:ext cx="597905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Organize files logically, and provide details of where to find items in monitoring exhibits.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If paper files, organize consistently in folders for projects by exhibit/project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If electronic, pay attention to file names and folder structure</a:t>
            </a:r>
          </a:p>
          <a:p>
            <a:endParaRPr lang="en-US" dirty="0"/>
          </a:p>
        </p:txBody>
      </p:sp>
      <p:pic>
        <p:nvPicPr>
          <p:cNvPr id="17" name="Graphic 16" descr="Folder Search outline">
            <a:extLst>
              <a:ext uri="{FF2B5EF4-FFF2-40B4-BE49-F238E27FC236}">
                <a16:creationId xmlns:a16="http://schemas.microsoft.com/office/drawing/2014/main" xmlns="" id="{69695D11-73AA-44E5-ACCF-7C026AD02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64978" y="4110991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B7C53-AB2C-4E79-9608-DB41C0E9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Document Exchange (GDX)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353D9-7DF4-419B-B056-0EAC7ADE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122291"/>
            <a:ext cx="36576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Staff gain access to GDX by field office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Needs existing IDIS, DRGR, or </a:t>
            </a:r>
            <a:r>
              <a:rPr lang="en-US" sz="2600" dirty="0" err="1"/>
              <a:t>eLOCCS</a:t>
            </a:r>
            <a:r>
              <a:rPr lang="en-US" sz="2600" dirty="0"/>
              <a:t> access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Field office will send document requests through GDX and Grantee will upload and submit documents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7F957D-94F0-49BA-B11E-DC883CFA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55" y="1793632"/>
            <a:ext cx="7856345" cy="4482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C4D241-8BEB-4D41-AE68-6BF06DAAAAA1}"/>
              </a:ext>
            </a:extLst>
          </p:cNvPr>
          <p:cNvSpPr txBox="1"/>
          <p:nvPr/>
        </p:nvSpPr>
        <p:spPr>
          <a:xfrm>
            <a:off x="6096000" y="5992798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Minneapolis HUD Field Office</a:t>
            </a:r>
          </a:p>
        </p:txBody>
      </p:sp>
    </p:spTree>
    <p:extLst>
      <p:ext uri="{BB962C8B-B14F-4D97-AF65-F5344CB8AC3E}">
        <p14:creationId xmlns:p14="http://schemas.microsoft.com/office/powerpoint/2010/main" val="271425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B7C53-AB2C-4E79-9608-DB41C0E9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Document Exchange (GDX)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FCB7F6-D00A-42E2-ADEE-7E9708C4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A1712C-6D94-4F3E-A990-8A8C5E7B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9" y="1529838"/>
            <a:ext cx="11390142" cy="4600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545D9B-75C0-422F-A0B8-50406DEB1319}"/>
              </a:ext>
            </a:extLst>
          </p:cNvPr>
          <p:cNvSpPr txBox="1"/>
          <p:nvPr/>
        </p:nvSpPr>
        <p:spPr>
          <a:xfrm>
            <a:off x="6883791" y="4670435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Minneapolis HUD Field Office</a:t>
            </a:r>
          </a:p>
        </p:txBody>
      </p:sp>
    </p:spTree>
    <p:extLst>
      <p:ext uri="{BB962C8B-B14F-4D97-AF65-F5344CB8AC3E}">
        <p14:creationId xmlns:p14="http://schemas.microsoft.com/office/powerpoint/2010/main" val="329743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968A374-7A8C-4DBF-9FB3-1C2D691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4. Monitoring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B2043C-8251-4A93-A878-A4611361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xmlns="" id="{09708636-7F61-4267-B4BE-73B589F3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19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3E112-08E2-46AC-8618-546BADE5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DCAD86-C984-4806-A8B3-33BC61E8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0013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Report will be received within 60 days of the exit conference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Contains HUD’s conclusions from the report including any findings or concerns, if 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Findings must be responded to in writing within 30 days of receipt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650F3C-A175-4B73-B34F-857AC21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68" y="335001"/>
            <a:ext cx="5638286" cy="62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2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1F2D3-15A5-49F9-8CFC-71099EDB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827AC-6D62-4D34-AFF2-4A844E6E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Findings require a response, while concerns do not require an official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Anatomy of a Finding: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Condition – the identified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Criteria – regulation that was violated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Cause – deficiency that led to the problem.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Effect – the negative impact created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Corrective Action – what must be done to fix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7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A99B9-BAE8-4B55-82C5-0CF3EE13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5. Stories From the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66F10C-4BBC-4608-8EB8-96E8BF6A0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xmlns="" id="{7467D49D-C8D3-4D4B-8CCE-CA36598B6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87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D994F-A5C8-D071-3D21-8E68A915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5076D2-7037-9832-E380-966F3A59A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A99B9-BAE8-4B55-82C5-0CF3EE13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66F10C-4BBC-4608-8EB8-96E8BF6A0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Thank you!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xmlns="" id="{330D2E1A-7FFE-408E-BF14-DDBEDC241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07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DDFFC-1E6F-4904-8988-588E14F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C0443B-40D8-48DC-8FBC-DF6A5920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HUD’s Process and Procedures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Preparing for Your Monitoring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to Expect During the Visit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Results: Reports and Follow up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Stories From the Field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716" y="2065112"/>
            <a:ext cx="56185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94ECA-6FA7-4A52-922C-4D4B4BE2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1. HUD’s Process and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DC757E-90DB-4F50-87C5-4DA1936E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 assessment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Notification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Scheduling</a:t>
            </a:r>
          </a:p>
        </p:txBody>
      </p:sp>
      <p:pic>
        <p:nvPicPr>
          <p:cNvPr id="5" name="Graphic 4" descr="Arrow circle outline">
            <a:extLst>
              <a:ext uri="{FF2B5EF4-FFF2-40B4-BE49-F238E27FC236}">
                <a16:creationId xmlns:a16="http://schemas.microsoft.com/office/drawing/2014/main" xmlns="" id="{2ABB0E21-1D3A-4342-8AEA-E0968B8C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BC0D1FC6-352C-4C7D-825F-C4E2F6A80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541AFC2C-CD98-4478-AB71-1A864026D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097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7DB79-C4EC-4353-A12A-856C244C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7F52B9-BC07-43FC-8B96-2D1CE90BC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095" y="1846263"/>
            <a:ext cx="8094136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D2D34-09E2-414C-8081-A641CD91A1DE}"/>
              </a:ext>
            </a:extLst>
          </p:cNvPr>
          <p:cNvSpPr txBox="1"/>
          <p:nvPr/>
        </p:nvSpPr>
        <p:spPr>
          <a:xfrm>
            <a:off x="6096000" y="5992798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Minneapolis HUD Field Office</a:t>
            </a:r>
          </a:p>
        </p:txBody>
      </p:sp>
    </p:spTree>
    <p:extLst>
      <p:ext uri="{BB962C8B-B14F-4D97-AF65-F5344CB8AC3E}">
        <p14:creationId xmlns:p14="http://schemas.microsoft.com/office/powerpoint/2010/main" val="418473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A1081-C43D-4CEC-B1BB-C5C163F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Types of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BAEAF-86B3-4E49-8860-C76948EE20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Purpose of monitoring: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Confirm regulatory compliance, identify areas of weakness, and provide technical assistance.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DCE9AA-02CC-C0C7-31D9-11A02ECF0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CPD – Program and Financial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Environmental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Fair Housing – Civil Rights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Davis-Bacon – Labor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</a:t>
            </a:r>
          </a:p>
          <a:p>
            <a:pPr marL="201168" lvl="1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0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29850-6DC5-4CA3-8840-B556ED96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Letter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D2605E-1493-4DF1-AF86-68151E862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60845"/>
            <a:ext cx="5412842" cy="57061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3D7409-9FDB-47DB-988A-FDA4D237FD7A}"/>
              </a:ext>
            </a:extLst>
          </p:cNvPr>
          <p:cNvSpPr txBox="1"/>
          <p:nvPr/>
        </p:nvSpPr>
        <p:spPr>
          <a:xfrm>
            <a:off x="1097280" y="1956863"/>
            <a:ext cx="46986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Grants to be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Dates of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Who will be 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 to monitoring handbook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Specific exhibits to be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Outlines specific documents requested ahead of monitoring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DEE3CF-023D-4E68-9213-CEA47DD326CC}"/>
              </a:ext>
            </a:extLst>
          </p:cNvPr>
          <p:cNvSpPr txBox="1"/>
          <p:nvPr/>
        </p:nvSpPr>
        <p:spPr>
          <a:xfrm>
            <a:off x="6096000" y="5992798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Minneapolis HUD Field Office</a:t>
            </a:r>
          </a:p>
        </p:txBody>
      </p:sp>
    </p:spTree>
    <p:extLst>
      <p:ext uri="{BB962C8B-B14F-4D97-AF65-F5344CB8AC3E}">
        <p14:creationId xmlns:p14="http://schemas.microsoft.com/office/powerpoint/2010/main" val="415409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C05FC-C0FA-40E5-9358-0421B840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Handbook – 6509.2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E5CF67-9BA0-4D90-8C86-E0B7EA1F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E3B51A-7D5B-4DAC-B81C-42019A18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1890498"/>
            <a:ext cx="9821646" cy="3077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D1E236-6789-4C21-8517-429D9106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00" y="5012266"/>
            <a:ext cx="8040222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6699"/>
      </a:accent1>
      <a:accent2>
        <a:srgbClr val="BF9000"/>
      </a:accent2>
      <a:accent3>
        <a:srgbClr val="33CC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33CCFF"/>
      </a:accent1>
      <a:accent2>
        <a:srgbClr val="336699"/>
      </a:accent2>
      <a:accent3>
        <a:srgbClr val="FCAE3B"/>
      </a:accent3>
      <a:accent4>
        <a:srgbClr val="33CCFF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764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Retrospect</vt:lpstr>
      <vt:lpstr>HELP!  HUD is Coming to Monitor</vt:lpstr>
      <vt:lpstr>PowerPoint Presentation</vt:lpstr>
      <vt:lpstr>Agenda</vt:lpstr>
      <vt:lpstr>PowerPoint Presentation</vt:lpstr>
      <vt:lpstr>1. HUD’s Process and Procedures</vt:lpstr>
      <vt:lpstr>Risk Assessment</vt:lpstr>
      <vt:lpstr>Purpose &amp; Types of Monitoring</vt:lpstr>
      <vt:lpstr>Notification Letter</vt:lpstr>
      <vt:lpstr>Monitoring Handbook – 6509.2</vt:lpstr>
      <vt:lpstr>Monitoring Exhibit</vt:lpstr>
      <vt:lpstr>2. Preparing for Monitoring</vt:lpstr>
      <vt:lpstr>PowerPoint Presentation</vt:lpstr>
      <vt:lpstr>Audit Readiness is a Year-Round Activity (1)</vt:lpstr>
      <vt:lpstr>Audit Readiness is a Year-Round Activity (2)</vt:lpstr>
      <vt:lpstr>Other Resources to Prepare</vt:lpstr>
      <vt:lpstr>You’ve been notified, now what? Pre-Monitoring Prep</vt:lpstr>
      <vt:lpstr>3. What to Expect During the Visit</vt:lpstr>
      <vt:lpstr>Overview of Monitoring Visit</vt:lpstr>
      <vt:lpstr>Form of Monitoring Visit</vt:lpstr>
      <vt:lpstr>File Organization</vt:lpstr>
      <vt:lpstr>Grantee Document Exchange (GDX)</vt:lpstr>
      <vt:lpstr>Grantee Document Exchange (GDX)</vt:lpstr>
      <vt:lpstr>4. Monitoring Results</vt:lpstr>
      <vt:lpstr>Monitoring Report</vt:lpstr>
      <vt:lpstr>Findings and Concerns</vt:lpstr>
      <vt:lpstr>5. Stories From the Field</vt:lpstr>
      <vt:lpstr>PowerPoint Presentation</vt:lpstr>
      <vt:lpstr>Questions?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Deegan, Jessica (CI-StPaul)</dc:creator>
  <cp:lastModifiedBy>David Bachrach</cp:lastModifiedBy>
  <cp:revision>10</cp:revision>
  <dcterms:created xsi:type="dcterms:W3CDTF">2023-01-12T16:48:42Z</dcterms:created>
  <dcterms:modified xsi:type="dcterms:W3CDTF">2023-01-21T16:29:09Z</dcterms:modified>
</cp:coreProperties>
</file>