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32"/>
  </p:notesMasterIdLst>
  <p:handoutMasterIdLst>
    <p:handoutMasterId r:id="rId33"/>
  </p:handoutMasterIdLst>
  <p:sldIdLst>
    <p:sldId id="259" r:id="rId5"/>
    <p:sldId id="1598" r:id="rId6"/>
    <p:sldId id="1597" r:id="rId7"/>
    <p:sldId id="1599" r:id="rId8"/>
    <p:sldId id="1575" r:id="rId9"/>
    <p:sldId id="1576" r:id="rId10"/>
    <p:sldId id="1577" r:id="rId11"/>
    <p:sldId id="1578" r:id="rId12"/>
    <p:sldId id="1570" r:id="rId13"/>
    <p:sldId id="1594" r:id="rId14"/>
    <p:sldId id="1571" r:id="rId15"/>
    <p:sldId id="1583" r:id="rId16"/>
    <p:sldId id="1584" r:id="rId17"/>
    <p:sldId id="1586" r:id="rId18"/>
    <p:sldId id="1585" r:id="rId19"/>
    <p:sldId id="1589" r:id="rId20"/>
    <p:sldId id="1587" r:id="rId21"/>
    <p:sldId id="1572" r:id="rId22"/>
    <p:sldId id="1588" r:id="rId23"/>
    <p:sldId id="1592" r:id="rId24"/>
    <p:sldId id="1593" r:id="rId25"/>
    <p:sldId id="1595" r:id="rId26"/>
    <p:sldId id="1590" r:id="rId27"/>
    <p:sldId id="1579" r:id="rId28"/>
    <p:sldId id="1591" r:id="rId29"/>
    <p:sldId id="1596" r:id="rId30"/>
    <p:sldId id="301" r:id="rId3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C0E488-CC3E-5709-3B1B-D396E2C29E92}" name="Kyes, Rachel L" initials="KRL" userId="S::Rachel.L.Kyes@hud.gov::cb608ef0-a894-4d5a-909f-bbc73e61016d" providerId="AD"/>
  <p188:author id="{1ADB12AE-A8CA-FF50-D1A3-7E04946FC80F}" name="Ng, Karlo" initials="NK" userId="S::Karlo.Ng@hud.gov::3a99c8f4-a070-483a-ae0f-1379425ed881" providerId="AD"/>
  <p188:author id="{CA9C97F0-ABC1-6816-64CF-D58672C69580}" name="Package, Kera M" initials="PKM" userId="Package, Kera M"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ckage, Kera M" initials="PKM" lastIdx="29" clrIdx="0">
    <p:extLst>
      <p:ext uri="{19B8F6BF-5375-455C-9EA6-DF929625EA0E}">
        <p15:presenceInfo xmlns:p15="http://schemas.microsoft.com/office/powerpoint/2012/main" userId="S::Kera.M.Package@hud.gov::aa734afe-02f1-441e-a34c-be65b1313b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2EFDA"/>
    <a:srgbClr val="A2BDD6"/>
    <a:srgbClr val="B0C822"/>
    <a:srgbClr val="B4C06B"/>
    <a:srgbClr val="749DC3"/>
    <a:srgbClr val="CEDCEA"/>
    <a:srgbClr val="203864"/>
    <a:srgbClr val="F1F5F9"/>
    <a:srgbClr val="E2F0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660"/>
  </p:normalViewPr>
  <p:slideViewPr>
    <p:cSldViewPr snapToGrid="0">
      <p:cViewPr varScale="1">
        <p:scale>
          <a:sx n="104" d="100"/>
          <a:sy n="104" d="100"/>
        </p:scale>
        <p:origin x="954" y="108"/>
      </p:cViewPr>
      <p:guideLst/>
    </p:cSldViewPr>
  </p:slideViewPr>
  <p:notesTextViewPr>
    <p:cViewPr>
      <p:scale>
        <a:sx n="1" d="1"/>
        <a:sy n="1" d="1"/>
      </p:scale>
      <p:origin x="0" y="0"/>
    </p:cViewPr>
  </p:notesTextViewPr>
  <p:notesViewPr>
    <p:cSldViewPr snapToGrid="0">
      <p:cViewPr varScale="1">
        <p:scale>
          <a:sx n="82" d="100"/>
          <a:sy n="82" d="100"/>
        </p:scale>
        <p:origin x="383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yes, Lauren E" userId="6b782b5c-a3d2-4614-971f-3cb6dab05084" providerId="ADAL" clId="{43914E57-67AA-4187-84B8-43811C2D353E}"/>
    <pc:docChg chg="modSld">
      <pc:chgData name="Hayes, Lauren E" userId="6b782b5c-a3d2-4614-971f-3cb6dab05084" providerId="ADAL" clId="{43914E57-67AA-4187-84B8-43811C2D353E}" dt="2023-01-25T13:23:17.785" v="0" actId="20577"/>
      <pc:docMkLst>
        <pc:docMk/>
      </pc:docMkLst>
      <pc:sldChg chg="modSp mod">
        <pc:chgData name="Hayes, Lauren E" userId="6b782b5c-a3d2-4614-971f-3cb6dab05084" providerId="ADAL" clId="{43914E57-67AA-4187-84B8-43811C2D353E}" dt="2023-01-25T13:23:17.785" v="0" actId="20577"/>
        <pc:sldMkLst>
          <pc:docMk/>
          <pc:sldMk cId="3799576523" sldId="1597"/>
        </pc:sldMkLst>
        <pc:spChg chg="mod">
          <ac:chgData name="Hayes, Lauren E" userId="6b782b5c-a3d2-4614-971f-3cb6dab05084" providerId="ADAL" clId="{43914E57-67AA-4187-84B8-43811C2D353E}" dt="2023-01-25T13:23:17.785" v="0" actId="20577"/>
          <ac:spMkLst>
            <pc:docMk/>
            <pc:sldMk cId="3799576523" sldId="1597"/>
            <ac:spMk id="2" creationId="{F603A77A-3A9D-924A-8FC9-F507656B302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A72F3A-3AA3-3D4B-B3CA-395BA40F813B}"/>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4" name="Footer Placeholder 3">
            <a:extLst>
              <a:ext uri="{FF2B5EF4-FFF2-40B4-BE49-F238E27FC236}">
                <a16:creationId xmlns:a16="http://schemas.microsoft.com/office/drawing/2014/main" id="{6D60EE91-132D-184F-80CE-8631904D4985}"/>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7BA1500-C4A4-3E49-B7B8-774717CE8F39}"/>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6D57B45-5B4D-DD45-A313-3150A51790A6}" type="slidenum">
              <a:rPr lang="en-US" smtClean="0"/>
              <a:t>‹#›</a:t>
            </a:fld>
            <a:endParaRPr lang="en-US"/>
          </a:p>
        </p:txBody>
      </p:sp>
      <p:sp>
        <p:nvSpPr>
          <p:cNvPr id="6" name="Date Placeholder 5">
            <a:extLst>
              <a:ext uri="{FF2B5EF4-FFF2-40B4-BE49-F238E27FC236}">
                <a16:creationId xmlns:a16="http://schemas.microsoft.com/office/drawing/2014/main" id="{EFAD8607-5A93-F94C-B054-3AC3A98A08FA}"/>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81570F64-987E-0949-BF74-70CAA0D3BA0F}" type="datetimeFigureOut">
              <a:rPr lang="en-US" smtClean="0"/>
              <a:t>1/25/2023</a:t>
            </a:fld>
            <a:endParaRPr lang="en-US"/>
          </a:p>
        </p:txBody>
      </p:sp>
    </p:spTree>
    <p:extLst>
      <p:ext uri="{BB962C8B-B14F-4D97-AF65-F5344CB8AC3E}">
        <p14:creationId xmlns:p14="http://schemas.microsoft.com/office/powerpoint/2010/main" val="2273023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7CBB766-2F64-4024-AAC6-529F3AE4F34A}" type="datetimeFigureOut">
              <a:rPr lang="en-US" smtClean="0"/>
              <a:t>1/25/2023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00C5D8D-68F4-49F6-A53E-9B65E1522B39}" type="slidenum">
              <a:rPr lang="en-US" smtClean="0"/>
              <a:t>‹#›</a:t>
            </a:fld>
            <a:endParaRPr lang="en-US"/>
          </a:p>
        </p:txBody>
      </p:sp>
    </p:spTree>
    <p:extLst>
      <p:ext uri="{BB962C8B-B14F-4D97-AF65-F5344CB8AC3E}">
        <p14:creationId xmlns:p14="http://schemas.microsoft.com/office/powerpoint/2010/main" val="2460336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0C5D8D-68F4-49F6-A53E-9B65E1522B39}" type="slidenum">
              <a:rPr lang="en-US" smtClean="0"/>
              <a:t>1</a:t>
            </a:fld>
            <a:endParaRPr lang="en-US"/>
          </a:p>
        </p:txBody>
      </p:sp>
    </p:spTree>
    <p:extLst>
      <p:ext uri="{BB962C8B-B14F-4D97-AF65-F5344CB8AC3E}">
        <p14:creationId xmlns:p14="http://schemas.microsoft.com/office/powerpoint/2010/main" val="920229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solidFill>
                <a:srgbClr val="242424"/>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00C5D8D-68F4-49F6-A53E-9B65E1522B39}" type="slidenum">
              <a:rPr lang="en-US" smtClean="0"/>
              <a:t>12</a:t>
            </a:fld>
            <a:endParaRPr lang="en-US"/>
          </a:p>
        </p:txBody>
      </p:sp>
    </p:spTree>
    <p:extLst>
      <p:ext uri="{BB962C8B-B14F-4D97-AF65-F5344CB8AC3E}">
        <p14:creationId xmlns:p14="http://schemas.microsoft.com/office/powerpoint/2010/main" val="706591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solidFill>
                <a:srgbClr val="242424"/>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00C5D8D-68F4-49F6-A53E-9B65E1522B39}" type="slidenum">
              <a:rPr lang="en-US" smtClean="0"/>
              <a:t>13</a:t>
            </a:fld>
            <a:endParaRPr lang="en-US"/>
          </a:p>
        </p:txBody>
      </p:sp>
    </p:spTree>
    <p:extLst>
      <p:ext uri="{BB962C8B-B14F-4D97-AF65-F5344CB8AC3E}">
        <p14:creationId xmlns:p14="http://schemas.microsoft.com/office/powerpoint/2010/main" val="441901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solidFill>
                <a:srgbClr val="242424"/>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00C5D8D-68F4-49F6-A53E-9B65E1522B39}" type="slidenum">
              <a:rPr lang="en-US" smtClean="0"/>
              <a:t>14</a:t>
            </a:fld>
            <a:endParaRPr lang="en-US"/>
          </a:p>
        </p:txBody>
      </p:sp>
    </p:spTree>
    <p:extLst>
      <p:ext uri="{BB962C8B-B14F-4D97-AF65-F5344CB8AC3E}">
        <p14:creationId xmlns:p14="http://schemas.microsoft.com/office/powerpoint/2010/main" val="4092286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solidFill>
                <a:srgbClr val="242424"/>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00C5D8D-68F4-49F6-A53E-9B65E1522B39}" type="slidenum">
              <a:rPr lang="en-US" smtClean="0"/>
              <a:t>15</a:t>
            </a:fld>
            <a:endParaRPr lang="en-US"/>
          </a:p>
        </p:txBody>
      </p:sp>
    </p:spTree>
    <p:extLst>
      <p:ext uri="{BB962C8B-B14F-4D97-AF65-F5344CB8AC3E}">
        <p14:creationId xmlns:p14="http://schemas.microsoft.com/office/powerpoint/2010/main" val="1498129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solidFill>
                <a:srgbClr val="242424"/>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00C5D8D-68F4-49F6-A53E-9B65E1522B39}" type="slidenum">
              <a:rPr lang="en-US" smtClean="0"/>
              <a:t>16</a:t>
            </a:fld>
            <a:endParaRPr lang="en-US"/>
          </a:p>
        </p:txBody>
      </p:sp>
    </p:spTree>
    <p:extLst>
      <p:ext uri="{BB962C8B-B14F-4D97-AF65-F5344CB8AC3E}">
        <p14:creationId xmlns:p14="http://schemas.microsoft.com/office/powerpoint/2010/main" val="4168626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solidFill>
                <a:srgbClr val="242424"/>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00C5D8D-68F4-49F6-A53E-9B65E1522B39}" type="slidenum">
              <a:rPr lang="en-US" smtClean="0"/>
              <a:t>17</a:t>
            </a:fld>
            <a:endParaRPr lang="en-US"/>
          </a:p>
        </p:txBody>
      </p:sp>
    </p:spTree>
    <p:extLst>
      <p:ext uri="{BB962C8B-B14F-4D97-AF65-F5344CB8AC3E}">
        <p14:creationId xmlns:p14="http://schemas.microsoft.com/office/powerpoint/2010/main" val="2696342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solidFill>
                <a:srgbClr val="242424"/>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00C5D8D-68F4-49F6-A53E-9B65E1522B39}" type="slidenum">
              <a:rPr lang="en-US" smtClean="0"/>
              <a:t>18</a:t>
            </a:fld>
            <a:endParaRPr lang="en-US"/>
          </a:p>
        </p:txBody>
      </p:sp>
    </p:spTree>
    <p:extLst>
      <p:ext uri="{BB962C8B-B14F-4D97-AF65-F5344CB8AC3E}">
        <p14:creationId xmlns:p14="http://schemas.microsoft.com/office/powerpoint/2010/main" val="80647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solidFill>
                <a:srgbClr val="242424"/>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00C5D8D-68F4-49F6-A53E-9B65E1522B39}" type="slidenum">
              <a:rPr lang="en-US" smtClean="0"/>
              <a:t>19</a:t>
            </a:fld>
            <a:endParaRPr lang="en-US"/>
          </a:p>
        </p:txBody>
      </p:sp>
    </p:spTree>
    <p:extLst>
      <p:ext uri="{BB962C8B-B14F-4D97-AF65-F5344CB8AC3E}">
        <p14:creationId xmlns:p14="http://schemas.microsoft.com/office/powerpoint/2010/main" val="1934599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solidFill>
                <a:srgbClr val="242424"/>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00C5D8D-68F4-49F6-A53E-9B65E1522B39}" type="slidenum">
              <a:rPr lang="en-US" smtClean="0"/>
              <a:t>20</a:t>
            </a:fld>
            <a:endParaRPr lang="en-US"/>
          </a:p>
        </p:txBody>
      </p:sp>
    </p:spTree>
    <p:extLst>
      <p:ext uri="{BB962C8B-B14F-4D97-AF65-F5344CB8AC3E}">
        <p14:creationId xmlns:p14="http://schemas.microsoft.com/office/powerpoint/2010/main" val="1889566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solidFill>
                <a:srgbClr val="242424"/>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00C5D8D-68F4-49F6-A53E-9B65E1522B39}" type="slidenum">
              <a:rPr lang="en-US" smtClean="0"/>
              <a:t>21</a:t>
            </a:fld>
            <a:endParaRPr lang="en-US"/>
          </a:p>
        </p:txBody>
      </p:sp>
    </p:spTree>
    <p:extLst>
      <p:ext uri="{BB962C8B-B14F-4D97-AF65-F5344CB8AC3E}">
        <p14:creationId xmlns:p14="http://schemas.microsoft.com/office/powerpoint/2010/main" val="997245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solidFill>
                <a:srgbClr val="242424"/>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0C5D8D-68F4-49F6-A53E-9B65E1522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666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solidFill>
                <a:srgbClr val="242424"/>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00C5D8D-68F4-49F6-A53E-9B65E1522B39}" type="slidenum">
              <a:rPr lang="en-US" smtClean="0"/>
              <a:t>22</a:t>
            </a:fld>
            <a:endParaRPr lang="en-US"/>
          </a:p>
        </p:txBody>
      </p:sp>
    </p:spTree>
    <p:extLst>
      <p:ext uri="{BB962C8B-B14F-4D97-AF65-F5344CB8AC3E}">
        <p14:creationId xmlns:p14="http://schemas.microsoft.com/office/powerpoint/2010/main" val="3462195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0C5D8D-68F4-49F6-A53E-9B65E1522B39}" type="slidenum">
              <a:rPr lang="en-US" smtClean="0"/>
              <a:t>23</a:t>
            </a:fld>
            <a:endParaRPr lang="en-US"/>
          </a:p>
        </p:txBody>
      </p:sp>
    </p:spTree>
    <p:extLst>
      <p:ext uri="{BB962C8B-B14F-4D97-AF65-F5344CB8AC3E}">
        <p14:creationId xmlns:p14="http://schemas.microsoft.com/office/powerpoint/2010/main" val="3777600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solidFill>
                <a:srgbClr val="242424"/>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00C5D8D-68F4-49F6-A53E-9B65E1522B39}" type="slidenum">
              <a:rPr lang="en-US" smtClean="0"/>
              <a:t>24</a:t>
            </a:fld>
            <a:endParaRPr lang="en-US"/>
          </a:p>
        </p:txBody>
      </p:sp>
    </p:spTree>
    <p:extLst>
      <p:ext uri="{BB962C8B-B14F-4D97-AF65-F5344CB8AC3E}">
        <p14:creationId xmlns:p14="http://schemas.microsoft.com/office/powerpoint/2010/main" val="2053538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solidFill>
                <a:srgbClr val="242424"/>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00C5D8D-68F4-49F6-A53E-9B65E1522B39}" type="slidenum">
              <a:rPr lang="en-US" smtClean="0"/>
              <a:t>25</a:t>
            </a:fld>
            <a:endParaRPr lang="en-US"/>
          </a:p>
        </p:txBody>
      </p:sp>
    </p:spTree>
    <p:extLst>
      <p:ext uri="{BB962C8B-B14F-4D97-AF65-F5344CB8AC3E}">
        <p14:creationId xmlns:p14="http://schemas.microsoft.com/office/powerpoint/2010/main" val="223250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solidFill>
                <a:srgbClr val="242424"/>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00C5D8D-68F4-49F6-A53E-9B65E1522B39}" type="slidenum">
              <a:rPr lang="en-US" smtClean="0"/>
              <a:t>26</a:t>
            </a:fld>
            <a:endParaRPr lang="en-US"/>
          </a:p>
        </p:txBody>
      </p:sp>
    </p:spTree>
    <p:extLst>
      <p:ext uri="{BB962C8B-B14F-4D97-AF65-F5344CB8AC3E}">
        <p14:creationId xmlns:p14="http://schemas.microsoft.com/office/powerpoint/2010/main" val="3179221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0C5D8D-68F4-49F6-A53E-9B65E1522B39}" type="slidenum">
              <a:rPr lang="en-US" smtClean="0"/>
              <a:t>27</a:t>
            </a:fld>
            <a:endParaRPr lang="en-US"/>
          </a:p>
        </p:txBody>
      </p:sp>
    </p:spTree>
    <p:extLst>
      <p:ext uri="{BB962C8B-B14F-4D97-AF65-F5344CB8AC3E}">
        <p14:creationId xmlns:p14="http://schemas.microsoft.com/office/powerpoint/2010/main" val="453270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solidFill>
                <a:srgbClr val="242424"/>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00C5D8D-68F4-49F6-A53E-9B65E1522B39}" type="slidenum">
              <a:rPr lang="en-US" smtClean="0"/>
              <a:t>5</a:t>
            </a:fld>
            <a:endParaRPr lang="en-US"/>
          </a:p>
        </p:txBody>
      </p:sp>
    </p:spTree>
    <p:extLst>
      <p:ext uri="{BB962C8B-B14F-4D97-AF65-F5344CB8AC3E}">
        <p14:creationId xmlns:p14="http://schemas.microsoft.com/office/powerpoint/2010/main" val="2312814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solidFill>
                <a:srgbClr val="242424"/>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00C5D8D-68F4-49F6-A53E-9B65E1522B39}" type="slidenum">
              <a:rPr lang="en-US" smtClean="0"/>
              <a:t>6</a:t>
            </a:fld>
            <a:endParaRPr lang="en-US"/>
          </a:p>
        </p:txBody>
      </p:sp>
    </p:spTree>
    <p:extLst>
      <p:ext uri="{BB962C8B-B14F-4D97-AF65-F5344CB8AC3E}">
        <p14:creationId xmlns:p14="http://schemas.microsoft.com/office/powerpoint/2010/main" val="424107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solidFill>
                <a:srgbClr val="242424"/>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00C5D8D-68F4-49F6-A53E-9B65E1522B39}" type="slidenum">
              <a:rPr lang="en-US" smtClean="0"/>
              <a:t>7</a:t>
            </a:fld>
            <a:endParaRPr lang="en-US"/>
          </a:p>
        </p:txBody>
      </p:sp>
    </p:spTree>
    <p:extLst>
      <p:ext uri="{BB962C8B-B14F-4D97-AF65-F5344CB8AC3E}">
        <p14:creationId xmlns:p14="http://schemas.microsoft.com/office/powerpoint/2010/main" val="2317247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solidFill>
                <a:srgbClr val="242424"/>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00C5D8D-68F4-49F6-A53E-9B65E1522B39}" type="slidenum">
              <a:rPr lang="en-US" smtClean="0"/>
              <a:t>8</a:t>
            </a:fld>
            <a:endParaRPr lang="en-US"/>
          </a:p>
        </p:txBody>
      </p:sp>
    </p:spTree>
    <p:extLst>
      <p:ext uri="{BB962C8B-B14F-4D97-AF65-F5344CB8AC3E}">
        <p14:creationId xmlns:p14="http://schemas.microsoft.com/office/powerpoint/2010/main" val="2775608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0C5D8D-68F4-49F6-A53E-9B65E1522B39}" type="slidenum">
              <a:rPr lang="en-US" smtClean="0"/>
              <a:t>9</a:t>
            </a:fld>
            <a:endParaRPr lang="en-US"/>
          </a:p>
        </p:txBody>
      </p:sp>
    </p:spTree>
    <p:extLst>
      <p:ext uri="{BB962C8B-B14F-4D97-AF65-F5344CB8AC3E}">
        <p14:creationId xmlns:p14="http://schemas.microsoft.com/office/powerpoint/2010/main" val="1445524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solidFill>
                <a:srgbClr val="242424"/>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00C5D8D-68F4-49F6-A53E-9B65E1522B39}" type="slidenum">
              <a:rPr lang="en-US" smtClean="0"/>
              <a:t>10</a:t>
            </a:fld>
            <a:endParaRPr lang="en-US"/>
          </a:p>
        </p:txBody>
      </p:sp>
    </p:spTree>
    <p:extLst>
      <p:ext uri="{BB962C8B-B14F-4D97-AF65-F5344CB8AC3E}">
        <p14:creationId xmlns:p14="http://schemas.microsoft.com/office/powerpoint/2010/main" val="2625862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solidFill>
                <a:srgbClr val="242424"/>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00C5D8D-68F4-49F6-A53E-9B65E1522B39}" type="slidenum">
              <a:rPr lang="en-US" smtClean="0"/>
              <a:t>11</a:t>
            </a:fld>
            <a:endParaRPr lang="en-US"/>
          </a:p>
        </p:txBody>
      </p:sp>
    </p:spTree>
    <p:extLst>
      <p:ext uri="{BB962C8B-B14F-4D97-AF65-F5344CB8AC3E}">
        <p14:creationId xmlns:p14="http://schemas.microsoft.com/office/powerpoint/2010/main" val="1528196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A497A-FAFF-41F3-BDDC-0387CFB671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C99D85-79C7-4A01-B040-CCE1994C9B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AF461E-D89E-4CD9-A2DE-2702E818A9D1}"/>
              </a:ext>
            </a:extLst>
          </p:cNvPr>
          <p:cNvSpPr>
            <a:spLocks noGrp="1"/>
          </p:cNvSpPr>
          <p:nvPr>
            <p:ph type="dt" sz="half" idx="10"/>
          </p:nvPr>
        </p:nvSpPr>
        <p:spPr/>
        <p:txBody>
          <a:bodyPr/>
          <a:lstStyle/>
          <a:p>
            <a:fld id="{D29D4FAF-2418-4823-A418-A87E12A219CD}" type="datetimeFigureOut">
              <a:rPr lang="en-US" smtClean="0"/>
              <a:t>1/25/2023</a:t>
            </a:fld>
            <a:endParaRPr lang="en-US"/>
          </a:p>
        </p:txBody>
      </p:sp>
      <p:sp>
        <p:nvSpPr>
          <p:cNvPr id="5" name="Footer Placeholder 4">
            <a:extLst>
              <a:ext uri="{FF2B5EF4-FFF2-40B4-BE49-F238E27FC236}">
                <a16:creationId xmlns:a16="http://schemas.microsoft.com/office/drawing/2014/main" id="{94621B32-720D-4C6C-9C9A-0AEEAE7819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7A3B90-D644-4582-9EC0-85463B2DFB3B}"/>
              </a:ext>
            </a:extLst>
          </p:cNvPr>
          <p:cNvSpPr>
            <a:spLocks noGrp="1"/>
          </p:cNvSpPr>
          <p:nvPr>
            <p:ph type="sldNum" sz="quarter" idx="12"/>
          </p:nvPr>
        </p:nvSpPr>
        <p:spPr/>
        <p:txBody>
          <a:bodyPr/>
          <a:lstStyle/>
          <a:p>
            <a:fld id="{0CB3C23F-5560-4937-81D8-D4416E8729A6}" type="slidenum">
              <a:rPr lang="en-US" smtClean="0"/>
              <a:t>‹#›</a:t>
            </a:fld>
            <a:endParaRPr lang="en-US"/>
          </a:p>
        </p:txBody>
      </p:sp>
    </p:spTree>
    <p:extLst>
      <p:ext uri="{BB962C8B-B14F-4D97-AF65-F5344CB8AC3E}">
        <p14:creationId xmlns:p14="http://schemas.microsoft.com/office/powerpoint/2010/main" val="2640725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BFBF5-4453-499F-9DF3-0CE4BE4032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60B27E-6C66-4DDB-94BF-AA50D0DB70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58C1D0-FA08-4322-8980-6EF4ACA39223}"/>
              </a:ext>
            </a:extLst>
          </p:cNvPr>
          <p:cNvSpPr>
            <a:spLocks noGrp="1"/>
          </p:cNvSpPr>
          <p:nvPr>
            <p:ph type="dt" sz="half" idx="10"/>
          </p:nvPr>
        </p:nvSpPr>
        <p:spPr/>
        <p:txBody>
          <a:bodyPr/>
          <a:lstStyle/>
          <a:p>
            <a:fld id="{D29D4FAF-2418-4823-A418-A87E12A219CD}" type="datetimeFigureOut">
              <a:rPr lang="en-US" smtClean="0"/>
              <a:t>1/25/2023</a:t>
            </a:fld>
            <a:endParaRPr lang="en-US"/>
          </a:p>
        </p:txBody>
      </p:sp>
      <p:sp>
        <p:nvSpPr>
          <p:cNvPr id="5" name="Footer Placeholder 4">
            <a:extLst>
              <a:ext uri="{FF2B5EF4-FFF2-40B4-BE49-F238E27FC236}">
                <a16:creationId xmlns:a16="http://schemas.microsoft.com/office/drawing/2014/main" id="{466CD82F-7760-4975-AE36-7AAB6E6104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122605-5ADC-400C-B825-54BDF948E6DB}"/>
              </a:ext>
            </a:extLst>
          </p:cNvPr>
          <p:cNvSpPr>
            <a:spLocks noGrp="1"/>
          </p:cNvSpPr>
          <p:nvPr>
            <p:ph type="sldNum" sz="quarter" idx="12"/>
          </p:nvPr>
        </p:nvSpPr>
        <p:spPr/>
        <p:txBody>
          <a:bodyPr/>
          <a:lstStyle/>
          <a:p>
            <a:fld id="{0CB3C23F-5560-4937-81D8-D4416E8729A6}" type="slidenum">
              <a:rPr lang="en-US" smtClean="0"/>
              <a:t>‹#›</a:t>
            </a:fld>
            <a:endParaRPr lang="en-US"/>
          </a:p>
        </p:txBody>
      </p:sp>
    </p:spTree>
    <p:extLst>
      <p:ext uri="{BB962C8B-B14F-4D97-AF65-F5344CB8AC3E}">
        <p14:creationId xmlns:p14="http://schemas.microsoft.com/office/powerpoint/2010/main" val="4024895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F003A7-2610-4669-86EF-EEE1CF7CF5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E0B945-693C-4AB5-8353-1188EE6D5E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0BEBEE-2A4A-469E-B8F7-31FD8175C822}"/>
              </a:ext>
            </a:extLst>
          </p:cNvPr>
          <p:cNvSpPr>
            <a:spLocks noGrp="1"/>
          </p:cNvSpPr>
          <p:nvPr>
            <p:ph type="dt" sz="half" idx="10"/>
          </p:nvPr>
        </p:nvSpPr>
        <p:spPr/>
        <p:txBody>
          <a:bodyPr/>
          <a:lstStyle/>
          <a:p>
            <a:fld id="{D29D4FAF-2418-4823-A418-A87E12A219CD}" type="datetimeFigureOut">
              <a:rPr lang="en-US" smtClean="0"/>
              <a:t>1/25/2023</a:t>
            </a:fld>
            <a:endParaRPr lang="en-US"/>
          </a:p>
        </p:txBody>
      </p:sp>
      <p:sp>
        <p:nvSpPr>
          <p:cNvPr id="5" name="Footer Placeholder 4">
            <a:extLst>
              <a:ext uri="{FF2B5EF4-FFF2-40B4-BE49-F238E27FC236}">
                <a16:creationId xmlns:a16="http://schemas.microsoft.com/office/drawing/2014/main" id="{40180C30-6824-4B3E-B74E-B8B8097783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7C01E-D146-4665-AD8D-C606AA7738BF}"/>
              </a:ext>
            </a:extLst>
          </p:cNvPr>
          <p:cNvSpPr>
            <a:spLocks noGrp="1"/>
          </p:cNvSpPr>
          <p:nvPr>
            <p:ph type="sldNum" sz="quarter" idx="12"/>
          </p:nvPr>
        </p:nvSpPr>
        <p:spPr/>
        <p:txBody>
          <a:bodyPr/>
          <a:lstStyle/>
          <a:p>
            <a:fld id="{0CB3C23F-5560-4937-81D8-D4416E8729A6}" type="slidenum">
              <a:rPr lang="en-US" smtClean="0"/>
              <a:t>‹#›</a:t>
            </a:fld>
            <a:endParaRPr lang="en-US"/>
          </a:p>
        </p:txBody>
      </p:sp>
    </p:spTree>
    <p:extLst>
      <p:ext uri="{BB962C8B-B14F-4D97-AF65-F5344CB8AC3E}">
        <p14:creationId xmlns:p14="http://schemas.microsoft.com/office/powerpoint/2010/main" val="1556821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7" name="TextBox 16"/>
          <p:cNvSpPr txBox="1"/>
          <p:nvPr userDrawn="1"/>
        </p:nvSpPr>
        <p:spPr>
          <a:xfrm>
            <a:off x="0" y="0"/>
            <a:ext cx="12191999" cy="6858000"/>
          </a:xfrm>
          <a:prstGeom prst="rect">
            <a:avLst/>
          </a:prstGeom>
          <a:solidFill>
            <a:schemeClr val="bg1"/>
          </a:solidFill>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gn="ctr">
              <a:spcBef>
                <a:spcPts val="1200"/>
              </a:spcBef>
              <a:spcAft>
                <a:spcPts val="0"/>
              </a:spcAft>
              <a:buNone/>
            </a:pPr>
            <a:endParaRPr lang="en-US" sz="1350" b="1">
              <a:solidFill>
                <a:schemeClr val="tx2"/>
              </a:solidFill>
            </a:endParaRPr>
          </a:p>
        </p:txBody>
      </p:sp>
      <p:pic>
        <p:nvPicPr>
          <p:cNvPr id="4" name="Picture 3">
            <a:extLst>
              <a:ext uri="{FF2B5EF4-FFF2-40B4-BE49-F238E27FC236}">
                <a16:creationId xmlns:a16="http://schemas.microsoft.com/office/drawing/2014/main" id="{D998ACA3-6682-CA49-A5BF-A83395BA95B2}"/>
              </a:ext>
            </a:extLst>
          </p:cNvPr>
          <p:cNvPicPr>
            <a:picLocks noChangeAspect="1"/>
          </p:cNvPicPr>
          <p:nvPr userDrawn="1"/>
        </p:nvPicPr>
        <p:blipFill rotWithShape="1">
          <a:blip r:embed="rId2">
            <a:duotone>
              <a:schemeClr val="accent5">
                <a:shade val="45000"/>
                <a:satMod val="135000"/>
              </a:schemeClr>
              <a:prstClr val="white"/>
            </a:duotone>
          </a:blip>
          <a:srcRect r="2168" b="24984"/>
          <a:stretch/>
        </p:blipFill>
        <p:spPr>
          <a:xfrm>
            <a:off x="515379" y="1447867"/>
            <a:ext cx="11123660" cy="2675791"/>
          </a:xfrm>
          <a:prstGeom prst="rect">
            <a:avLst/>
          </a:prstGeom>
        </p:spPr>
      </p:pic>
      <p:sp>
        <p:nvSpPr>
          <p:cNvPr id="14" name="TextBox 13">
            <a:extLst>
              <a:ext uri="{FF2B5EF4-FFF2-40B4-BE49-F238E27FC236}">
                <a16:creationId xmlns:a16="http://schemas.microsoft.com/office/drawing/2014/main" id="{9A0C4252-0D36-7A4B-9F0B-1D8C9CE8B650}"/>
              </a:ext>
            </a:extLst>
          </p:cNvPr>
          <p:cNvSpPr txBox="1"/>
          <p:nvPr userDrawn="1"/>
        </p:nvSpPr>
        <p:spPr>
          <a:xfrm>
            <a:off x="0" y="3983155"/>
            <a:ext cx="12192001" cy="317311"/>
          </a:xfrm>
          <a:prstGeom prst="rect">
            <a:avLst/>
          </a:prstGeom>
          <a:solidFill>
            <a:schemeClr val="accent4">
              <a:lumMod val="50000"/>
            </a:schemeClr>
          </a:solidFill>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gn="ctr">
              <a:spcBef>
                <a:spcPts val="1200"/>
              </a:spcBef>
              <a:spcAft>
                <a:spcPts val="0"/>
              </a:spcAft>
              <a:buNone/>
            </a:pPr>
            <a:endParaRPr lang="en-US" sz="1350" b="1">
              <a:solidFill>
                <a:schemeClr val="tx2"/>
              </a:solidFill>
            </a:endParaRPr>
          </a:p>
        </p:txBody>
      </p:sp>
      <p:sp>
        <p:nvSpPr>
          <p:cNvPr id="23" name="TextBox 22">
            <a:extLst>
              <a:ext uri="{FF2B5EF4-FFF2-40B4-BE49-F238E27FC236}">
                <a16:creationId xmlns:a16="http://schemas.microsoft.com/office/drawing/2014/main" id="{CEC940E3-7C86-FD4B-9F20-EA732D7D3796}"/>
              </a:ext>
            </a:extLst>
          </p:cNvPr>
          <p:cNvSpPr txBox="1"/>
          <p:nvPr userDrawn="1"/>
        </p:nvSpPr>
        <p:spPr>
          <a:xfrm>
            <a:off x="0" y="4297681"/>
            <a:ext cx="12192000" cy="2560319"/>
          </a:xfrm>
          <a:prstGeom prst="rect">
            <a:avLst/>
          </a:prstGeom>
          <a:noFill/>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gn="ctr">
              <a:spcBef>
                <a:spcPts val="1200"/>
              </a:spcBef>
              <a:spcAft>
                <a:spcPts val="0"/>
              </a:spcAft>
              <a:buNone/>
            </a:pPr>
            <a:endParaRPr lang="en-US" sz="1350" b="1">
              <a:solidFill>
                <a:schemeClr val="tx2"/>
              </a:solidFill>
            </a:endParaRPr>
          </a:p>
        </p:txBody>
      </p:sp>
      <p:sp>
        <p:nvSpPr>
          <p:cNvPr id="24" name="Title 1">
            <a:extLst>
              <a:ext uri="{FF2B5EF4-FFF2-40B4-BE49-F238E27FC236}">
                <a16:creationId xmlns:a16="http://schemas.microsoft.com/office/drawing/2014/main" id="{3C795503-74D9-1E43-85CE-A47C8040761E}"/>
              </a:ext>
            </a:extLst>
          </p:cNvPr>
          <p:cNvSpPr>
            <a:spLocks noGrp="1"/>
          </p:cNvSpPr>
          <p:nvPr>
            <p:ph type="ctrTitle" hasCustomPrompt="1"/>
          </p:nvPr>
        </p:nvSpPr>
        <p:spPr>
          <a:xfrm>
            <a:off x="475725" y="4583880"/>
            <a:ext cx="9099285" cy="874107"/>
          </a:xfrm>
        </p:spPr>
        <p:txBody>
          <a:bodyPr anchor="b">
            <a:noAutofit/>
          </a:bodyPr>
          <a:lstStyle>
            <a:lvl1pPr>
              <a:defRPr sz="5000" b="1">
                <a:solidFill>
                  <a:schemeClr val="accent1">
                    <a:lumMod val="50000"/>
                  </a:schemeClr>
                </a:solidFill>
              </a:defRPr>
            </a:lvl1pPr>
          </a:lstStyle>
          <a:p>
            <a:r>
              <a:rPr lang="en-US"/>
              <a:t>Title Slide</a:t>
            </a:r>
          </a:p>
        </p:txBody>
      </p:sp>
      <p:sp>
        <p:nvSpPr>
          <p:cNvPr id="25" name="Subtitle 2">
            <a:extLst>
              <a:ext uri="{FF2B5EF4-FFF2-40B4-BE49-F238E27FC236}">
                <a16:creationId xmlns:a16="http://schemas.microsoft.com/office/drawing/2014/main" id="{212BDA6D-B99F-A044-A17B-0A1A2E65B17F}"/>
              </a:ext>
            </a:extLst>
          </p:cNvPr>
          <p:cNvSpPr>
            <a:spLocks noGrp="1"/>
          </p:cNvSpPr>
          <p:nvPr>
            <p:ph type="subTitle" idx="1"/>
          </p:nvPr>
        </p:nvSpPr>
        <p:spPr>
          <a:xfrm>
            <a:off x="504299" y="5476140"/>
            <a:ext cx="9099287" cy="482324"/>
          </a:xfrm>
        </p:spPr>
        <p:txBody>
          <a:bodyPr anchor="t">
            <a:noAutofit/>
          </a:bodyPr>
          <a:lstStyle>
            <a:lvl1pPr marL="0" indent="0" algn="l">
              <a:buNone/>
              <a:defRPr sz="2800" b="0" i="0">
                <a:solidFill>
                  <a:schemeClr val="accent1">
                    <a:lumMod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6" name="Subtitle 2">
            <a:extLst>
              <a:ext uri="{FF2B5EF4-FFF2-40B4-BE49-F238E27FC236}">
                <a16:creationId xmlns:a16="http://schemas.microsoft.com/office/drawing/2014/main" id="{85D2533C-F0C7-F944-BCC4-66F0C6812E36}"/>
              </a:ext>
            </a:extLst>
          </p:cNvPr>
          <p:cNvSpPr txBox="1">
            <a:spLocks/>
          </p:cNvSpPr>
          <p:nvPr userDrawn="1"/>
        </p:nvSpPr>
        <p:spPr>
          <a:xfrm>
            <a:off x="507997" y="6164701"/>
            <a:ext cx="9099287" cy="48232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en-US" sz="1400" b="1"/>
              <a:t>May 15, 2020</a:t>
            </a:r>
          </a:p>
        </p:txBody>
      </p:sp>
      <p:grpSp>
        <p:nvGrpSpPr>
          <p:cNvPr id="27" name="Group 26">
            <a:extLst>
              <a:ext uri="{FF2B5EF4-FFF2-40B4-BE49-F238E27FC236}">
                <a16:creationId xmlns:a16="http://schemas.microsoft.com/office/drawing/2014/main" id="{E5B40F8E-42AA-DC4D-A649-DF7D2C374D9D}"/>
              </a:ext>
            </a:extLst>
          </p:cNvPr>
          <p:cNvGrpSpPr/>
          <p:nvPr userDrawn="1"/>
        </p:nvGrpSpPr>
        <p:grpSpPr>
          <a:xfrm>
            <a:off x="9878172" y="436109"/>
            <a:ext cx="1750505" cy="806220"/>
            <a:chOff x="1160554" y="4624008"/>
            <a:chExt cx="2368799" cy="1090984"/>
          </a:xfrm>
        </p:grpSpPr>
        <p:pic>
          <p:nvPicPr>
            <p:cNvPr id="28" name="Picture 27">
              <a:extLst>
                <a:ext uri="{FF2B5EF4-FFF2-40B4-BE49-F238E27FC236}">
                  <a16:creationId xmlns:a16="http://schemas.microsoft.com/office/drawing/2014/main" id="{149B1C4F-CFB6-2648-B523-B6B900D96D2D}"/>
                </a:ext>
              </a:extLst>
            </p:cNvPr>
            <p:cNvPicPr>
              <a:picLocks noChangeAspect="1"/>
            </p:cNvPicPr>
            <p:nvPr userDrawn="1"/>
          </p:nvPicPr>
          <p:blipFill>
            <a:blip r:embed="rId3"/>
            <a:stretch>
              <a:fillRect/>
            </a:stretch>
          </p:blipFill>
          <p:spPr>
            <a:xfrm>
              <a:off x="1160554" y="4624008"/>
              <a:ext cx="1090984" cy="1090984"/>
            </a:xfrm>
            <a:prstGeom prst="rect">
              <a:avLst/>
            </a:prstGeom>
          </p:spPr>
        </p:pic>
        <p:pic>
          <p:nvPicPr>
            <p:cNvPr id="29" name="Picture 28">
              <a:extLst>
                <a:ext uri="{FF2B5EF4-FFF2-40B4-BE49-F238E27FC236}">
                  <a16:creationId xmlns:a16="http://schemas.microsoft.com/office/drawing/2014/main" id="{DCD7F1E5-6C1D-BF48-9743-AA02EAA1D33B}"/>
                </a:ext>
              </a:extLst>
            </p:cNvPr>
            <p:cNvPicPr>
              <a:picLocks noChangeAspect="1"/>
            </p:cNvPicPr>
            <p:nvPr userDrawn="1"/>
          </p:nvPicPr>
          <p:blipFill>
            <a:blip r:embed="rId4"/>
            <a:stretch>
              <a:fillRect/>
            </a:stretch>
          </p:blipFill>
          <p:spPr>
            <a:xfrm>
              <a:off x="2563639" y="4634056"/>
              <a:ext cx="965714" cy="1032374"/>
            </a:xfrm>
            <a:prstGeom prst="rect">
              <a:avLst/>
            </a:prstGeom>
          </p:spPr>
        </p:pic>
      </p:grpSp>
    </p:spTree>
    <p:extLst>
      <p:ext uri="{BB962C8B-B14F-4D97-AF65-F5344CB8AC3E}">
        <p14:creationId xmlns:p14="http://schemas.microsoft.com/office/powerpoint/2010/main" val="1847972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Section Slide-BLU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002" y="5303519"/>
            <a:ext cx="9937944" cy="737563"/>
          </a:xfrm>
        </p:spPr>
        <p:txBody>
          <a:bodyPr anchor="b">
            <a:noAutofit/>
          </a:bodyPr>
          <a:lstStyle>
            <a:lvl1pPr algn="l">
              <a:defRPr sz="4000">
                <a:solidFill>
                  <a:schemeClr val="accent1">
                    <a:lumMod val="50000"/>
                  </a:schemeClr>
                </a:solidFill>
              </a:defRPr>
            </a:lvl1pPr>
          </a:lstStyle>
          <a:p>
            <a:r>
              <a:rPr lang="en-US"/>
              <a:t>Section Title Slide</a:t>
            </a:r>
          </a:p>
        </p:txBody>
      </p:sp>
      <p:sp>
        <p:nvSpPr>
          <p:cNvPr id="7" name="TextBox 6">
            <a:extLst>
              <a:ext uri="{FF2B5EF4-FFF2-40B4-BE49-F238E27FC236}">
                <a16:creationId xmlns:a16="http://schemas.microsoft.com/office/drawing/2014/main" id="{A640D61C-7E05-C74A-8B86-4B15D6BC6B1E}"/>
              </a:ext>
            </a:extLst>
          </p:cNvPr>
          <p:cNvSpPr txBox="1"/>
          <p:nvPr userDrawn="1"/>
        </p:nvSpPr>
        <p:spPr>
          <a:xfrm>
            <a:off x="0" y="4785360"/>
            <a:ext cx="12192001" cy="317311"/>
          </a:xfrm>
          <a:prstGeom prst="rect">
            <a:avLst/>
          </a:prstGeom>
          <a:solidFill>
            <a:schemeClr val="accent4">
              <a:lumMod val="50000"/>
              <a:alpha val="64706"/>
            </a:schemeClr>
          </a:solidFill>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gn="ctr">
              <a:spcBef>
                <a:spcPts val="1200"/>
              </a:spcBef>
              <a:spcAft>
                <a:spcPts val="0"/>
              </a:spcAft>
              <a:buNone/>
            </a:pPr>
            <a:endParaRPr lang="en-US" sz="1350" b="1">
              <a:solidFill>
                <a:schemeClr val="tx2"/>
              </a:solidFill>
            </a:endParaRPr>
          </a:p>
        </p:txBody>
      </p:sp>
      <p:pic>
        <p:nvPicPr>
          <p:cNvPr id="8" name="Picture 7">
            <a:extLst>
              <a:ext uri="{FF2B5EF4-FFF2-40B4-BE49-F238E27FC236}">
                <a16:creationId xmlns:a16="http://schemas.microsoft.com/office/drawing/2014/main" id="{7B4C068A-5B27-FA47-9047-BD6ACCA02BF7}"/>
              </a:ext>
            </a:extLst>
          </p:cNvPr>
          <p:cNvPicPr>
            <a:picLocks noChangeAspect="1"/>
          </p:cNvPicPr>
          <p:nvPr userDrawn="1"/>
        </p:nvPicPr>
        <p:blipFill rotWithShape="1">
          <a:blip r:embed="rId2">
            <a:duotone>
              <a:schemeClr val="accent5">
                <a:shade val="45000"/>
                <a:satMod val="135000"/>
              </a:schemeClr>
              <a:prstClr val="white"/>
            </a:duotone>
          </a:blip>
          <a:srcRect l="35264" t="-1" b="24297"/>
          <a:stretch/>
        </p:blipFill>
        <p:spPr>
          <a:xfrm>
            <a:off x="0" y="2161658"/>
            <a:ext cx="7151914" cy="2623702"/>
          </a:xfrm>
          <a:prstGeom prst="rect">
            <a:avLst/>
          </a:prstGeom>
        </p:spPr>
      </p:pic>
    </p:spTree>
    <p:extLst>
      <p:ext uri="{BB962C8B-B14F-4D97-AF65-F5344CB8AC3E}">
        <p14:creationId xmlns:p14="http://schemas.microsoft.com/office/powerpoint/2010/main" val="81544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DB2AD015-9131-C243-8297-308D6EE125B4}"/>
              </a:ext>
            </a:extLst>
          </p:cNvPr>
          <p:cNvSpPr txBox="1"/>
          <p:nvPr userDrawn="1"/>
        </p:nvSpPr>
        <p:spPr>
          <a:xfrm>
            <a:off x="-2" y="1"/>
            <a:ext cx="12192000" cy="1452974"/>
          </a:xfrm>
          <a:prstGeom prst="rect">
            <a:avLst/>
          </a:prstGeom>
          <a:solidFill>
            <a:schemeClr val="accent6">
              <a:lumMod val="20000"/>
              <a:lumOff val="80000"/>
            </a:schemeClr>
          </a:solidFill>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gn="ctr">
              <a:spcBef>
                <a:spcPts val="1200"/>
              </a:spcBef>
              <a:spcAft>
                <a:spcPts val="0"/>
              </a:spcAft>
              <a:buNone/>
            </a:pPr>
            <a:endParaRPr lang="en-US" sz="1350" b="1">
              <a:solidFill>
                <a:schemeClr val="tx2"/>
              </a:solidFill>
            </a:endParaRPr>
          </a:p>
        </p:txBody>
      </p:sp>
      <p:sp>
        <p:nvSpPr>
          <p:cNvPr id="3" name="Content Placeholder 2"/>
          <p:cNvSpPr>
            <a:spLocks noGrp="1"/>
          </p:cNvSpPr>
          <p:nvPr>
            <p:ph idx="1"/>
          </p:nvPr>
        </p:nvSpPr>
        <p:spPr>
          <a:xfrm>
            <a:off x="609598" y="1762298"/>
            <a:ext cx="10972803" cy="3935787"/>
          </a:xfrm>
        </p:spPr>
        <p:txBody>
          <a:bodyPr>
            <a:normAutofit/>
          </a:bodyPr>
          <a:lstStyle>
            <a:lvl1pPr>
              <a:defRPr sz="2500" b="0">
                <a:solidFill>
                  <a:srgbClr val="121212"/>
                </a:solidFill>
              </a:defRPr>
            </a:lvl1pPr>
            <a:lvl2pPr>
              <a:defRPr sz="2000" b="0">
                <a:solidFill>
                  <a:srgbClr val="121212"/>
                </a:solidFill>
              </a:defRPr>
            </a:lvl2pPr>
            <a:lvl3pPr>
              <a:defRPr sz="2000" b="0">
                <a:solidFill>
                  <a:srgbClr val="121212"/>
                </a:solidFill>
              </a:defRPr>
            </a:lvl3pPr>
            <a:lvl4pPr>
              <a:defRPr sz="2000" b="0">
                <a:solidFill>
                  <a:srgbClr val="121212"/>
                </a:solidFill>
              </a:defRPr>
            </a:lvl4pPr>
            <a:lvl5pPr>
              <a:defRPr sz="2000" b="0">
                <a:solidFill>
                  <a:srgbClr val="12121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583000D7-C5B3-CD4A-B986-DC441F7D9A9E}"/>
              </a:ext>
            </a:extLst>
          </p:cNvPr>
          <p:cNvPicPr>
            <a:picLocks noChangeAspect="1"/>
          </p:cNvPicPr>
          <p:nvPr userDrawn="1"/>
        </p:nvPicPr>
        <p:blipFill>
          <a:blip r:embed="rId2">
            <a:biLevel thresh="75000"/>
          </a:blip>
          <a:stretch>
            <a:fillRect/>
          </a:stretch>
        </p:blipFill>
        <p:spPr>
          <a:xfrm>
            <a:off x="609598" y="5961523"/>
            <a:ext cx="719735" cy="746276"/>
          </a:xfrm>
          <a:prstGeom prst="rect">
            <a:avLst/>
          </a:prstGeom>
        </p:spPr>
      </p:pic>
      <p:sp>
        <p:nvSpPr>
          <p:cNvPr id="2" name="Title 1"/>
          <p:cNvSpPr>
            <a:spLocks noGrp="1"/>
          </p:cNvSpPr>
          <p:nvPr>
            <p:ph type="title" hasCustomPrompt="1"/>
          </p:nvPr>
        </p:nvSpPr>
        <p:spPr>
          <a:xfrm>
            <a:off x="609598" y="387128"/>
            <a:ext cx="10972804" cy="906525"/>
          </a:xfrm>
        </p:spPr>
        <p:txBody>
          <a:bodyPr anchor="b" anchorCtr="0">
            <a:normAutofit/>
          </a:bodyPr>
          <a:lstStyle>
            <a:lvl1pPr>
              <a:defRPr sz="3000" b="1">
                <a:solidFill>
                  <a:schemeClr val="accent1">
                    <a:lumMod val="50000"/>
                  </a:schemeClr>
                </a:solidFill>
              </a:defRPr>
            </a:lvl1pPr>
          </a:lstStyle>
          <a:p>
            <a:r>
              <a:rPr lang="en-US"/>
              <a:t>Title and Content</a:t>
            </a:r>
          </a:p>
        </p:txBody>
      </p:sp>
      <p:pic>
        <p:nvPicPr>
          <p:cNvPr id="9" name="Picture 8">
            <a:extLst>
              <a:ext uri="{FF2B5EF4-FFF2-40B4-BE49-F238E27FC236}">
                <a16:creationId xmlns:a16="http://schemas.microsoft.com/office/drawing/2014/main" id="{8340EA55-C846-0549-9DB2-93831B92640B}"/>
              </a:ext>
            </a:extLst>
          </p:cNvPr>
          <p:cNvPicPr>
            <a:picLocks noChangeAspect="1"/>
          </p:cNvPicPr>
          <p:nvPr userDrawn="1"/>
        </p:nvPicPr>
        <p:blipFill rotWithShape="1">
          <a:blip r:embed="rId3">
            <a:duotone>
              <a:schemeClr val="accent5">
                <a:shade val="45000"/>
                <a:satMod val="135000"/>
              </a:schemeClr>
              <a:prstClr val="white"/>
            </a:duotone>
          </a:blip>
          <a:srcRect l="35264" t="-20097" b="13967"/>
          <a:stretch/>
        </p:blipFill>
        <p:spPr>
          <a:xfrm flipH="1">
            <a:off x="8223990" y="5423338"/>
            <a:ext cx="3968007" cy="1455676"/>
          </a:xfrm>
          <a:prstGeom prst="rect">
            <a:avLst/>
          </a:prstGeom>
        </p:spPr>
      </p:pic>
    </p:spTree>
    <p:extLst>
      <p:ext uri="{BB962C8B-B14F-4D97-AF65-F5344CB8AC3E}">
        <p14:creationId xmlns:p14="http://schemas.microsoft.com/office/powerpoint/2010/main" val="23922472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762297"/>
            <a:ext cx="5342627" cy="3952413"/>
          </a:xfrm>
        </p:spPr>
        <p:txBody>
          <a:bodyPr>
            <a:normAutofit/>
          </a:bodyPr>
          <a:lstStyle>
            <a:lvl1pPr>
              <a:defRPr sz="2500" b="0">
                <a:solidFill>
                  <a:srgbClr val="121212"/>
                </a:solidFill>
              </a:defRPr>
            </a:lvl1pPr>
            <a:lvl2pPr>
              <a:defRPr sz="2000" b="0">
                <a:solidFill>
                  <a:srgbClr val="121212"/>
                </a:solidFill>
              </a:defRPr>
            </a:lvl2pPr>
            <a:lvl3pPr>
              <a:defRPr sz="2000" b="0">
                <a:solidFill>
                  <a:srgbClr val="121212"/>
                </a:solidFill>
              </a:defRPr>
            </a:lvl3pPr>
            <a:lvl4pPr>
              <a:defRPr sz="2000" b="0">
                <a:solidFill>
                  <a:srgbClr val="121212"/>
                </a:solidFill>
              </a:defRPr>
            </a:lvl4pPr>
            <a:lvl5pPr>
              <a:defRPr sz="2000" b="0">
                <a:solidFill>
                  <a:srgbClr val="12121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Content Placeholder 2">
            <a:extLst>
              <a:ext uri="{FF2B5EF4-FFF2-40B4-BE49-F238E27FC236}">
                <a16:creationId xmlns:a16="http://schemas.microsoft.com/office/drawing/2014/main" id="{B439B948-DA24-D049-A430-91CDA1E6ADC5}"/>
              </a:ext>
            </a:extLst>
          </p:cNvPr>
          <p:cNvSpPr>
            <a:spLocks noGrp="1"/>
          </p:cNvSpPr>
          <p:nvPr>
            <p:ph idx="13"/>
          </p:nvPr>
        </p:nvSpPr>
        <p:spPr>
          <a:xfrm>
            <a:off x="6239775" y="1762298"/>
            <a:ext cx="5342627" cy="3952412"/>
          </a:xfrm>
        </p:spPr>
        <p:txBody>
          <a:bodyPr>
            <a:normAutofit/>
          </a:bodyPr>
          <a:lstStyle>
            <a:lvl1pPr>
              <a:defRPr sz="2500" b="0">
                <a:solidFill>
                  <a:srgbClr val="121212"/>
                </a:solidFill>
              </a:defRPr>
            </a:lvl1pPr>
            <a:lvl2pPr>
              <a:defRPr sz="2000" b="0">
                <a:solidFill>
                  <a:srgbClr val="121212"/>
                </a:solidFill>
              </a:defRPr>
            </a:lvl2pPr>
            <a:lvl3pPr>
              <a:defRPr sz="2000" b="0">
                <a:solidFill>
                  <a:srgbClr val="121212"/>
                </a:solidFill>
              </a:defRPr>
            </a:lvl3pPr>
            <a:lvl4pPr>
              <a:defRPr sz="2000" b="0">
                <a:solidFill>
                  <a:srgbClr val="121212"/>
                </a:solidFill>
              </a:defRPr>
            </a:lvl4pPr>
            <a:lvl5pPr>
              <a:defRPr sz="2000" b="0">
                <a:solidFill>
                  <a:srgbClr val="12121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Box 18">
            <a:extLst>
              <a:ext uri="{FF2B5EF4-FFF2-40B4-BE49-F238E27FC236}">
                <a16:creationId xmlns:a16="http://schemas.microsoft.com/office/drawing/2014/main" id="{5F6B95B6-E1E6-344A-97A6-F97CF01ABEF3}"/>
              </a:ext>
            </a:extLst>
          </p:cNvPr>
          <p:cNvSpPr txBox="1"/>
          <p:nvPr userDrawn="1"/>
        </p:nvSpPr>
        <p:spPr>
          <a:xfrm>
            <a:off x="-2" y="1"/>
            <a:ext cx="12192000" cy="1452974"/>
          </a:xfrm>
          <a:prstGeom prst="rect">
            <a:avLst/>
          </a:prstGeom>
          <a:solidFill>
            <a:schemeClr val="accent6">
              <a:lumMod val="20000"/>
              <a:lumOff val="80000"/>
            </a:schemeClr>
          </a:solidFill>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gn="ctr">
              <a:spcBef>
                <a:spcPts val="1200"/>
              </a:spcBef>
              <a:spcAft>
                <a:spcPts val="0"/>
              </a:spcAft>
              <a:buNone/>
            </a:pPr>
            <a:endParaRPr lang="en-US" sz="1350" b="1">
              <a:solidFill>
                <a:schemeClr val="tx2"/>
              </a:solidFill>
            </a:endParaRPr>
          </a:p>
        </p:txBody>
      </p:sp>
      <p:sp>
        <p:nvSpPr>
          <p:cNvPr id="21" name="Title 1">
            <a:extLst>
              <a:ext uri="{FF2B5EF4-FFF2-40B4-BE49-F238E27FC236}">
                <a16:creationId xmlns:a16="http://schemas.microsoft.com/office/drawing/2014/main" id="{8AAFF889-5E79-1743-96D0-C69D7D2BF537}"/>
              </a:ext>
            </a:extLst>
          </p:cNvPr>
          <p:cNvSpPr>
            <a:spLocks noGrp="1"/>
          </p:cNvSpPr>
          <p:nvPr>
            <p:ph type="title" hasCustomPrompt="1"/>
          </p:nvPr>
        </p:nvSpPr>
        <p:spPr>
          <a:xfrm>
            <a:off x="609598" y="387128"/>
            <a:ext cx="10972804" cy="906525"/>
          </a:xfrm>
        </p:spPr>
        <p:txBody>
          <a:bodyPr anchor="b" anchorCtr="0">
            <a:normAutofit/>
          </a:bodyPr>
          <a:lstStyle>
            <a:lvl1pPr>
              <a:defRPr sz="3000" b="1">
                <a:solidFill>
                  <a:schemeClr val="accent1">
                    <a:lumMod val="50000"/>
                  </a:schemeClr>
                </a:solidFill>
              </a:defRPr>
            </a:lvl1pPr>
          </a:lstStyle>
          <a:p>
            <a:r>
              <a:rPr lang="en-US"/>
              <a:t>Title and Content</a:t>
            </a:r>
          </a:p>
        </p:txBody>
      </p:sp>
      <p:pic>
        <p:nvPicPr>
          <p:cNvPr id="28" name="Picture 27">
            <a:extLst>
              <a:ext uri="{FF2B5EF4-FFF2-40B4-BE49-F238E27FC236}">
                <a16:creationId xmlns:a16="http://schemas.microsoft.com/office/drawing/2014/main" id="{BC0F3D43-E9EA-FD42-9654-38051EA022EA}"/>
              </a:ext>
            </a:extLst>
          </p:cNvPr>
          <p:cNvPicPr>
            <a:picLocks noChangeAspect="1"/>
          </p:cNvPicPr>
          <p:nvPr userDrawn="1"/>
        </p:nvPicPr>
        <p:blipFill>
          <a:blip r:embed="rId2">
            <a:biLevel thresh="75000"/>
          </a:blip>
          <a:stretch>
            <a:fillRect/>
          </a:stretch>
        </p:blipFill>
        <p:spPr>
          <a:xfrm>
            <a:off x="609598" y="5961523"/>
            <a:ext cx="746276" cy="746276"/>
          </a:xfrm>
          <a:prstGeom prst="rect">
            <a:avLst/>
          </a:prstGeom>
        </p:spPr>
      </p:pic>
      <p:pic>
        <p:nvPicPr>
          <p:cNvPr id="10" name="Picture 9">
            <a:extLst>
              <a:ext uri="{FF2B5EF4-FFF2-40B4-BE49-F238E27FC236}">
                <a16:creationId xmlns:a16="http://schemas.microsoft.com/office/drawing/2014/main" id="{BFBB0386-4F63-2D4A-8661-751021BC9230}"/>
              </a:ext>
            </a:extLst>
          </p:cNvPr>
          <p:cNvPicPr>
            <a:picLocks noChangeAspect="1"/>
          </p:cNvPicPr>
          <p:nvPr userDrawn="1"/>
        </p:nvPicPr>
        <p:blipFill rotWithShape="1">
          <a:blip r:embed="rId3">
            <a:duotone>
              <a:schemeClr val="accent5">
                <a:shade val="45000"/>
                <a:satMod val="135000"/>
              </a:schemeClr>
              <a:prstClr val="white"/>
            </a:duotone>
          </a:blip>
          <a:srcRect l="35264" t="-20097" b="13967"/>
          <a:stretch/>
        </p:blipFill>
        <p:spPr>
          <a:xfrm flipH="1">
            <a:off x="8223990" y="5423338"/>
            <a:ext cx="3968007" cy="1455676"/>
          </a:xfrm>
          <a:prstGeom prst="rect">
            <a:avLst/>
          </a:prstGeom>
        </p:spPr>
      </p:pic>
    </p:spTree>
    <p:extLst>
      <p:ext uri="{BB962C8B-B14F-4D97-AF65-F5344CB8AC3E}">
        <p14:creationId xmlns:p14="http://schemas.microsoft.com/office/powerpoint/2010/main" val="26738638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C045-731B-47DE-8A66-29DFDB1A84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35D520-1290-49FA-A52B-632B8914CF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EEC88E-EB46-4AA9-8D8C-EAB3038E9369}"/>
              </a:ext>
            </a:extLst>
          </p:cNvPr>
          <p:cNvSpPr>
            <a:spLocks noGrp="1"/>
          </p:cNvSpPr>
          <p:nvPr>
            <p:ph type="dt" sz="half" idx="10"/>
          </p:nvPr>
        </p:nvSpPr>
        <p:spPr/>
        <p:txBody>
          <a:bodyPr/>
          <a:lstStyle/>
          <a:p>
            <a:pPr>
              <a:defRPr/>
            </a:pPr>
            <a:fld id="{1CEC4D6A-38DC-4500-B494-51881AF805DA}" type="datetime1">
              <a:rPr lang="en-US" smtClean="0"/>
              <a:t>1/25/2023</a:t>
            </a:fld>
            <a:endParaRPr lang="en-US"/>
          </a:p>
        </p:txBody>
      </p:sp>
      <p:sp>
        <p:nvSpPr>
          <p:cNvPr id="5" name="Footer Placeholder 4">
            <a:extLst>
              <a:ext uri="{FF2B5EF4-FFF2-40B4-BE49-F238E27FC236}">
                <a16:creationId xmlns:a16="http://schemas.microsoft.com/office/drawing/2014/main" id="{69E9FB28-C201-48AC-A614-7227724FF02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5F7A72AA-FDC0-4890-B955-779FC93B2041}"/>
              </a:ext>
            </a:extLst>
          </p:cNvPr>
          <p:cNvSpPr>
            <a:spLocks noGrp="1"/>
          </p:cNvSpPr>
          <p:nvPr>
            <p:ph type="sldNum" sz="quarter" idx="12"/>
          </p:nvPr>
        </p:nvSpPr>
        <p:spPr/>
        <p:txBody>
          <a:bodyPr/>
          <a:lstStyle/>
          <a:p>
            <a:pPr>
              <a:defRPr/>
            </a:pPr>
            <a:fld id="{41565274-DC5C-4E1F-A410-922C137E97DB}" type="slidenum">
              <a:rPr lang="en-US" smtClean="0"/>
              <a:pPr>
                <a:defRPr/>
              </a:pPr>
              <a:t>‹#›</a:t>
            </a:fld>
            <a:endParaRPr lang="en-US"/>
          </a:p>
        </p:txBody>
      </p:sp>
      <p:sp>
        <p:nvSpPr>
          <p:cNvPr id="7" name="Rectangle 6">
            <a:extLst>
              <a:ext uri="{FF2B5EF4-FFF2-40B4-BE49-F238E27FC236}">
                <a16:creationId xmlns:a16="http://schemas.microsoft.com/office/drawing/2014/main" id="{B7C3F05E-75A8-4734-8FC3-A10E0342B424}"/>
              </a:ext>
            </a:extLst>
          </p:cNvPr>
          <p:cNvSpPr/>
          <p:nvPr userDrawn="1"/>
        </p:nvSpPr>
        <p:spPr>
          <a:xfrm>
            <a:off x="0" y="3733800"/>
            <a:ext cx="9753600" cy="289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13C20AEC-2B26-46B3-AA39-8D3D24262F04}"/>
              </a:ext>
            </a:extLst>
          </p:cNvPr>
          <p:cNvSpPr/>
          <p:nvPr userDrawn="1"/>
        </p:nvSpPr>
        <p:spPr>
          <a:xfrm>
            <a:off x="9753600" y="3962400"/>
            <a:ext cx="2438400" cy="1981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Shape 8">
            <a:extLst>
              <a:ext uri="{FF2B5EF4-FFF2-40B4-BE49-F238E27FC236}">
                <a16:creationId xmlns:a16="http://schemas.microsoft.com/office/drawing/2014/main" id="{386138BC-5A26-4140-BDC5-9858E26BCC3B}"/>
              </a:ext>
            </a:extLst>
          </p:cNvPr>
          <p:cNvSpPr/>
          <p:nvPr userDrawn="1"/>
        </p:nvSpPr>
        <p:spPr>
          <a:xfrm>
            <a:off x="9686975" y="5753100"/>
            <a:ext cx="2500603" cy="604838"/>
          </a:xfrm>
          <a:custGeom>
            <a:avLst/>
            <a:gdLst>
              <a:gd name="connsiteX0" fmla="*/ 30919 w 1875452"/>
              <a:gd name="connsiteY0" fmla="*/ 400050 h 604838"/>
              <a:gd name="connsiteX1" fmla="*/ 54732 w 1875452"/>
              <a:gd name="connsiteY1" fmla="*/ 390525 h 604838"/>
              <a:gd name="connsiteX2" fmla="*/ 59494 w 1875452"/>
              <a:gd name="connsiteY2" fmla="*/ 376238 h 604838"/>
              <a:gd name="connsiteX3" fmla="*/ 69019 w 1875452"/>
              <a:gd name="connsiteY3" fmla="*/ 342900 h 604838"/>
              <a:gd name="connsiteX4" fmla="*/ 83307 w 1875452"/>
              <a:gd name="connsiteY4" fmla="*/ 333375 h 604838"/>
              <a:gd name="connsiteX5" fmla="*/ 97594 w 1875452"/>
              <a:gd name="connsiteY5" fmla="*/ 319088 h 604838"/>
              <a:gd name="connsiteX6" fmla="*/ 111882 w 1875452"/>
              <a:gd name="connsiteY6" fmla="*/ 309563 h 604838"/>
              <a:gd name="connsiteX7" fmla="*/ 140457 w 1875452"/>
              <a:gd name="connsiteY7" fmla="*/ 280988 h 604838"/>
              <a:gd name="connsiteX8" fmla="*/ 154744 w 1875452"/>
              <a:gd name="connsiteY8" fmla="*/ 276225 h 604838"/>
              <a:gd name="connsiteX9" fmla="*/ 178557 w 1875452"/>
              <a:gd name="connsiteY9" fmla="*/ 261938 h 604838"/>
              <a:gd name="connsiteX10" fmla="*/ 202369 w 1875452"/>
              <a:gd name="connsiteY10" fmla="*/ 257175 h 604838"/>
              <a:gd name="connsiteX11" fmla="*/ 197607 w 1875452"/>
              <a:gd name="connsiteY11" fmla="*/ 242888 h 604838"/>
              <a:gd name="connsiteX12" fmla="*/ 207132 w 1875452"/>
              <a:gd name="connsiteY12" fmla="*/ 214313 h 604838"/>
              <a:gd name="connsiteX13" fmla="*/ 211894 w 1875452"/>
              <a:gd name="connsiteY13" fmla="*/ 190500 h 604838"/>
              <a:gd name="connsiteX14" fmla="*/ 230944 w 1875452"/>
              <a:gd name="connsiteY14" fmla="*/ 180975 h 604838"/>
              <a:gd name="connsiteX15" fmla="*/ 264282 w 1875452"/>
              <a:gd name="connsiteY15" fmla="*/ 161925 h 604838"/>
              <a:gd name="connsiteX16" fmla="*/ 273807 w 1875452"/>
              <a:gd name="connsiteY16" fmla="*/ 147638 h 604838"/>
              <a:gd name="connsiteX17" fmla="*/ 302382 w 1875452"/>
              <a:gd name="connsiteY17" fmla="*/ 138113 h 604838"/>
              <a:gd name="connsiteX18" fmla="*/ 483357 w 1875452"/>
              <a:gd name="connsiteY18" fmla="*/ 142875 h 604838"/>
              <a:gd name="connsiteX19" fmla="*/ 511932 w 1875452"/>
              <a:gd name="connsiteY19" fmla="*/ 152400 h 604838"/>
              <a:gd name="connsiteX20" fmla="*/ 550032 w 1875452"/>
              <a:gd name="connsiteY20" fmla="*/ 161925 h 604838"/>
              <a:gd name="connsiteX21" fmla="*/ 592894 w 1875452"/>
              <a:gd name="connsiteY21" fmla="*/ 171450 h 604838"/>
              <a:gd name="connsiteX22" fmla="*/ 621469 w 1875452"/>
              <a:gd name="connsiteY22" fmla="*/ 195263 h 604838"/>
              <a:gd name="connsiteX23" fmla="*/ 650044 w 1875452"/>
              <a:gd name="connsiteY23" fmla="*/ 200025 h 604838"/>
              <a:gd name="connsiteX24" fmla="*/ 678619 w 1875452"/>
              <a:gd name="connsiteY24" fmla="*/ 219075 h 604838"/>
              <a:gd name="connsiteX25" fmla="*/ 688144 w 1875452"/>
              <a:gd name="connsiteY25" fmla="*/ 252413 h 604838"/>
              <a:gd name="connsiteX26" fmla="*/ 707194 w 1875452"/>
              <a:gd name="connsiteY26" fmla="*/ 280988 h 604838"/>
              <a:gd name="connsiteX27" fmla="*/ 716719 w 1875452"/>
              <a:gd name="connsiteY27" fmla="*/ 295275 h 604838"/>
              <a:gd name="connsiteX28" fmla="*/ 754819 w 1875452"/>
              <a:gd name="connsiteY28" fmla="*/ 319088 h 604838"/>
              <a:gd name="connsiteX29" fmla="*/ 764344 w 1875452"/>
              <a:gd name="connsiteY29" fmla="*/ 333375 h 604838"/>
              <a:gd name="connsiteX30" fmla="*/ 773869 w 1875452"/>
              <a:gd name="connsiteY30" fmla="*/ 361950 h 604838"/>
              <a:gd name="connsiteX31" fmla="*/ 778632 w 1875452"/>
              <a:gd name="connsiteY31" fmla="*/ 376238 h 604838"/>
              <a:gd name="connsiteX32" fmla="*/ 802444 w 1875452"/>
              <a:gd name="connsiteY32" fmla="*/ 423863 h 604838"/>
              <a:gd name="connsiteX33" fmla="*/ 826257 w 1875452"/>
              <a:gd name="connsiteY33" fmla="*/ 457200 h 604838"/>
              <a:gd name="connsiteX34" fmla="*/ 840544 w 1875452"/>
              <a:gd name="connsiteY34" fmla="*/ 461963 h 604838"/>
              <a:gd name="connsiteX35" fmla="*/ 883407 w 1875452"/>
              <a:gd name="connsiteY35" fmla="*/ 433388 h 604838"/>
              <a:gd name="connsiteX36" fmla="*/ 897694 w 1875452"/>
              <a:gd name="connsiteY36" fmla="*/ 423863 h 604838"/>
              <a:gd name="connsiteX37" fmla="*/ 911982 w 1875452"/>
              <a:gd name="connsiteY37" fmla="*/ 395288 h 604838"/>
              <a:gd name="connsiteX38" fmla="*/ 916744 w 1875452"/>
              <a:gd name="connsiteY38" fmla="*/ 366713 h 604838"/>
              <a:gd name="connsiteX39" fmla="*/ 945319 w 1875452"/>
              <a:gd name="connsiteY39" fmla="*/ 342900 h 604838"/>
              <a:gd name="connsiteX40" fmla="*/ 978657 w 1875452"/>
              <a:gd name="connsiteY40" fmla="*/ 323850 h 604838"/>
              <a:gd name="connsiteX41" fmla="*/ 992944 w 1875452"/>
              <a:gd name="connsiteY41" fmla="*/ 309563 h 604838"/>
              <a:gd name="connsiteX42" fmla="*/ 1035807 w 1875452"/>
              <a:gd name="connsiteY42" fmla="*/ 295275 h 604838"/>
              <a:gd name="connsiteX43" fmla="*/ 1059619 w 1875452"/>
              <a:gd name="connsiteY43" fmla="*/ 280988 h 604838"/>
              <a:gd name="connsiteX44" fmla="*/ 1069144 w 1875452"/>
              <a:gd name="connsiteY44" fmla="*/ 238125 h 604838"/>
              <a:gd name="connsiteX45" fmla="*/ 1064382 w 1875452"/>
              <a:gd name="connsiteY45" fmla="*/ 219075 h 604838"/>
              <a:gd name="connsiteX46" fmla="*/ 1069144 w 1875452"/>
              <a:gd name="connsiteY46" fmla="*/ 204788 h 604838"/>
              <a:gd name="connsiteX47" fmla="*/ 1202494 w 1875452"/>
              <a:gd name="connsiteY47" fmla="*/ 185738 h 604838"/>
              <a:gd name="connsiteX48" fmla="*/ 1212019 w 1875452"/>
              <a:gd name="connsiteY48" fmla="*/ 171450 h 604838"/>
              <a:gd name="connsiteX49" fmla="*/ 1245357 w 1875452"/>
              <a:gd name="connsiteY49" fmla="*/ 161925 h 604838"/>
              <a:gd name="connsiteX50" fmla="*/ 1292982 w 1875452"/>
              <a:gd name="connsiteY50" fmla="*/ 171450 h 604838"/>
              <a:gd name="connsiteX51" fmla="*/ 1307269 w 1875452"/>
              <a:gd name="connsiteY51" fmla="*/ 180975 h 604838"/>
              <a:gd name="connsiteX52" fmla="*/ 1335844 w 1875452"/>
              <a:gd name="connsiteY52" fmla="*/ 209550 h 604838"/>
              <a:gd name="connsiteX53" fmla="*/ 1340607 w 1875452"/>
              <a:gd name="connsiteY53" fmla="*/ 223838 h 604838"/>
              <a:gd name="connsiteX54" fmla="*/ 1354894 w 1875452"/>
              <a:gd name="connsiteY54" fmla="*/ 228600 h 604838"/>
              <a:gd name="connsiteX55" fmla="*/ 1369182 w 1875452"/>
              <a:gd name="connsiteY55" fmla="*/ 238125 h 604838"/>
              <a:gd name="connsiteX56" fmla="*/ 1383469 w 1875452"/>
              <a:gd name="connsiteY56" fmla="*/ 242888 h 604838"/>
              <a:gd name="connsiteX57" fmla="*/ 1397757 w 1875452"/>
              <a:gd name="connsiteY57" fmla="*/ 252413 h 604838"/>
              <a:gd name="connsiteX58" fmla="*/ 1416807 w 1875452"/>
              <a:gd name="connsiteY58" fmla="*/ 257175 h 604838"/>
              <a:gd name="connsiteX59" fmla="*/ 1431094 w 1875452"/>
              <a:gd name="connsiteY59" fmla="*/ 261938 h 604838"/>
              <a:gd name="connsiteX60" fmla="*/ 1440619 w 1875452"/>
              <a:gd name="connsiteY60" fmla="*/ 276225 h 604838"/>
              <a:gd name="connsiteX61" fmla="*/ 1483482 w 1875452"/>
              <a:gd name="connsiteY61" fmla="*/ 300038 h 604838"/>
              <a:gd name="connsiteX62" fmla="*/ 1493007 w 1875452"/>
              <a:gd name="connsiteY62" fmla="*/ 314325 h 604838"/>
              <a:gd name="connsiteX63" fmla="*/ 1507294 w 1875452"/>
              <a:gd name="connsiteY63" fmla="*/ 333375 h 604838"/>
              <a:gd name="connsiteX64" fmla="*/ 1526344 w 1875452"/>
              <a:gd name="connsiteY64" fmla="*/ 357188 h 604838"/>
              <a:gd name="connsiteX65" fmla="*/ 1545394 w 1875452"/>
              <a:gd name="connsiteY65" fmla="*/ 385763 h 604838"/>
              <a:gd name="connsiteX66" fmla="*/ 1578732 w 1875452"/>
              <a:gd name="connsiteY66" fmla="*/ 400050 h 604838"/>
              <a:gd name="connsiteX67" fmla="*/ 1597782 w 1875452"/>
              <a:gd name="connsiteY67" fmla="*/ 419100 h 604838"/>
              <a:gd name="connsiteX68" fmla="*/ 1612069 w 1875452"/>
              <a:gd name="connsiteY68" fmla="*/ 428625 h 604838"/>
              <a:gd name="connsiteX69" fmla="*/ 1621594 w 1875452"/>
              <a:gd name="connsiteY69" fmla="*/ 442913 h 604838"/>
              <a:gd name="connsiteX70" fmla="*/ 1635882 w 1875452"/>
              <a:gd name="connsiteY70" fmla="*/ 457200 h 604838"/>
              <a:gd name="connsiteX71" fmla="*/ 1640644 w 1875452"/>
              <a:gd name="connsiteY71" fmla="*/ 471488 h 604838"/>
              <a:gd name="connsiteX72" fmla="*/ 1669219 w 1875452"/>
              <a:gd name="connsiteY72" fmla="*/ 500063 h 604838"/>
              <a:gd name="connsiteX73" fmla="*/ 1683507 w 1875452"/>
              <a:gd name="connsiteY73" fmla="*/ 514350 h 604838"/>
              <a:gd name="connsiteX74" fmla="*/ 1697794 w 1875452"/>
              <a:gd name="connsiteY74" fmla="*/ 533400 h 604838"/>
              <a:gd name="connsiteX75" fmla="*/ 1712082 w 1875452"/>
              <a:gd name="connsiteY75" fmla="*/ 547688 h 604838"/>
              <a:gd name="connsiteX76" fmla="*/ 1721607 w 1875452"/>
              <a:gd name="connsiteY76" fmla="*/ 561975 h 604838"/>
              <a:gd name="connsiteX77" fmla="*/ 1750182 w 1875452"/>
              <a:gd name="connsiteY77" fmla="*/ 571500 h 604838"/>
              <a:gd name="connsiteX78" fmla="*/ 1797807 w 1875452"/>
              <a:gd name="connsiteY78" fmla="*/ 590550 h 604838"/>
              <a:gd name="connsiteX79" fmla="*/ 1826382 w 1875452"/>
              <a:gd name="connsiteY79" fmla="*/ 600075 h 604838"/>
              <a:gd name="connsiteX80" fmla="*/ 1840669 w 1875452"/>
              <a:gd name="connsiteY80" fmla="*/ 604838 h 604838"/>
              <a:gd name="connsiteX81" fmla="*/ 1869244 w 1875452"/>
              <a:gd name="connsiteY81" fmla="*/ 585788 h 604838"/>
              <a:gd name="connsiteX82" fmla="*/ 1859719 w 1875452"/>
              <a:gd name="connsiteY82" fmla="*/ 342900 h 604838"/>
              <a:gd name="connsiteX83" fmla="*/ 1854957 w 1875452"/>
              <a:gd name="connsiteY83" fmla="*/ 166688 h 604838"/>
              <a:gd name="connsiteX84" fmla="*/ 1850194 w 1875452"/>
              <a:gd name="connsiteY84" fmla="*/ 152400 h 604838"/>
              <a:gd name="connsiteX85" fmla="*/ 1840669 w 1875452"/>
              <a:gd name="connsiteY85" fmla="*/ 138113 h 604838"/>
              <a:gd name="connsiteX86" fmla="*/ 1793044 w 1875452"/>
              <a:gd name="connsiteY86" fmla="*/ 100013 h 604838"/>
              <a:gd name="connsiteX87" fmla="*/ 1754944 w 1875452"/>
              <a:gd name="connsiteY87" fmla="*/ 85725 h 604838"/>
              <a:gd name="connsiteX88" fmla="*/ 1702557 w 1875452"/>
              <a:gd name="connsiteY88" fmla="*/ 61913 h 604838"/>
              <a:gd name="connsiteX89" fmla="*/ 1688269 w 1875452"/>
              <a:gd name="connsiteY89" fmla="*/ 57150 h 604838"/>
              <a:gd name="connsiteX90" fmla="*/ 1578732 w 1875452"/>
              <a:gd name="connsiteY90" fmla="*/ 19050 h 604838"/>
              <a:gd name="connsiteX91" fmla="*/ 1454907 w 1875452"/>
              <a:gd name="connsiteY91" fmla="*/ 4763 h 604838"/>
              <a:gd name="connsiteX92" fmla="*/ 1426332 w 1875452"/>
              <a:gd name="connsiteY92" fmla="*/ 0 h 604838"/>
              <a:gd name="connsiteX93" fmla="*/ 1064382 w 1875452"/>
              <a:gd name="connsiteY93" fmla="*/ 19050 h 604838"/>
              <a:gd name="connsiteX94" fmla="*/ 1045332 w 1875452"/>
              <a:gd name="connsiteY94" fmla="*/ 23813 h 604838"/>
              <a:gd name="connsiteX95" fmla="*/ 1007232 w 1875452"/>
              <a:gd name="connsiteY95" fmla="*/ 28575 h 604838"/>
              <a:gd name="connsiteX96" fmla="*/ 907219 w 1875452"/>
              <a:gd name="connsiteY96" fmla="*/ 33338 h 604838"/>
              <a:gd name="connsiteX97" fmla="*/ 254757 w 1875452"/>
              <a:gd name="connsiteY97" fmla="*/ 38100 h 604838"/>
              <a:gd name="connsiteX98" fmla="*/ 235707 w 1875452"/>
              <a:gd name="connsiteY98" fmla="*/ 42863 h 604838"/>
              <a:gd name="connsiteX99" fmla="*/ 178557 w 1875452"/>
              <a:gd name="connsiteY99" fmla="*/ 61913 h 604838"/>
              <a:gd name="connsiteX100" fmla="*/ 126169 w 1875452"/>
              <a:gd name="connsiteY100" fmla="*/ 71438 h 604838"/>
              <a:gd name="connsiteX101" fmla="*/ 78544 w 1875452"/>
              <a:gd name="connsiteY101" fmla="*/ 95250 h 604838"/>
              <a:gd name="connsiteX102" fmla="*/ 45207 w 1875452"/>
              <a:gd name="connsiteY102" fmla="*/ 114300 h 604838"/>
              <a:gd name="connsiteX103" fmla="*/ 30919 w 1875452"/>
              <a:gd name="connsiteY103" fmla="*/ 128588 h 604838"/>
              <a:gd name="connsiteX104" fmla="*/ 21394 w 1875452"/>
              <a:gd name="connsiteY104" fmla="*/ 152400 h 604838"/>
              <a:gd name="connsiteX105" fmla="*/ 11869 w 1875452"/>
              <a:gd name="connsiteY105" fmla="*/ 166688 h 604838"/>
              <a:gd name="connsiteX106" fmla="*/ 7107 w 1875452"/>
              <a:gd name="connsiteY106" fmla="*/ 185738 h 604838"/>
              <a:gd name="connsiteX107" fmla="*/ 7107 w 1875452"/>
              <a:gd name="connsiteY107" fmla="*/ 371475 h 604838"/>
              <a:gd name="connsiteX108" fmla="*/ 30919 w 1875452"/>
              <a:gd name="connsiteY108" fmla="*/ 400050 h 60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875452" h="604838">
                <a:moveTo>
                  <a:pt x="30919" y="400050"/>
                </a:moveTo>
                <a:cubicBezTo>
                  <a:pt x="38857" y="403225"/>
                  <a:pt x="48164" y="395998"/>
                  <a:pt x="54732" y="390525"/>
                </a:cubicBezTo>
                <a:cubicBezTo>
                  <a:pt x="58588" y="387311"/>
                  <a:pt x="58115" y="381065"/>
                  <a:pt x="59494" y="376238"/>
                </a:cubicBezTo>
                <a:cubicBezTo>
                  <a:pt x="59873" y="374911"/>
                  <a:pt x="66484" y="346069"/>
                  <a:pt x="69019" y="342900"/>
                </a:cubicBezTo>
                <a:cubicBezTo>
                  <a:pt x="72595" y="338430"/>
                  <a:pt x="78910" y="337039"/>
                  <a:pt x="83307" y="333375"/>
                </a:cubicBezTo>
                <a:cubicBezTo>
                  <a:pt x="88481" y="329063"/>
                  <a:pt x="92420" y="323400"/>
                  <a:pt x="97594" y="319088"/>
                </a:cubicBezTo>
                <a:cubicBezTo>
                  <a:pt x="101991" y="315424"/>
                  <a:pt x="107604" y="313366"/>
                  <a:pt x="111882" y="309563"/>
                </a:cubicBezTo>
                <a:cubicBezTo>
                  <a:pt x="121950" y="300614"/>
                  <a:pt x="127678" y="285248"/>
                  <a:pt x="140457" y="280988"/>
                </a:cubicBezTo>
                <a:cubicBezTo>
                  <a:pt x="145219" y="279400"/>
                  <a:pt x="150254" y="278470"/>
                  <a:pt x="154744" y="276225"/>
                </a:cubicBezTo>
                <a:cubicBezTo>
                  <a:pt x="163023" y="272085"/>
                  <a:pt x="169962" y="265376"/>
                  <a:pt x="178557" y="261938"/>
                </a:cubicBezTo>
                <a:cubicBezTo>
                  <a:pt x="186073" y="258932"/>
                  <a:pt x="194432" y="258763"/>
                  <a:pt x="202369" y="257175"/>
                </a:cubicBezTo>
                <a:cubicBezTo>
                  <a:pt x="200782" y="252413"/>
                  <a:pt x="197053" y="247877"/>
                  <a:pt x="197607" y="242888"/>
                </a:cubicBezTo>
                <a:cubicBezTo>
                  <a:pt x="198716" y="232909"/>
                  <a:pt x="205163" y="224158"/>
                  <a:pt x="207132" y="214313"/>
                </a:cubicBezTo>
                <a:cubicBezTo>
                  <a:pt x="208719" y="206375"/>
                  <a:pt x="207189" y="197087"/>
                  <a:pt x="211894" y="190500"/>
                </a:cubicBezTo>
                <a:cubicBezTo>
                  <a:pt x="216020" y="184723"/>
                  <a:pt x="224924" y="184738"/>
                  <a:pt x="230944" y="180975"/>
                </a:cubicBezTo>
                <a:cubicBezTo>
                  <a:pt x="263896" y="160380"/>
                  <a:pt x="236211" y="171283"/>
                  <a:pt x="264282" y="161925"/>
                </a:cubicBezTo>
                <a:cubicBezTo>
                  <a:pt x="267457" y="157163"/>
                  <a:pt x="268953" y="150671"/>
                  <a:pt x="273807" y="147638"/>
                </a:cubicBezTo>
                <a:cubicBezTo>
                  <a:pt x="282321" y="142317"/>
                  <a:pt x="302382" y="138113"/>
                  <a:pt x="302382" y="138113"/>
                </a:cubicBezTo>
                <a:cubicBezTo>
                  <a:pt x="362707" y="139700"/>
                  <a:pt x="423151" y="138770"/>
                  <a:pt x="483357" y="142875"/>
                </a:cubicBezTo>
                <a:cubicBezTo>
                  <a:pt x="493374" y="143558"/>
                  <a:pt x="502192" y="149965"/>
                  <a:pt x="511932" y="152400"/>
                </a:cubicBezTo>
                <a:lnTo>
                  <a:pt x="550032" y="161925"/>
                </a:lnTo>
                <a:cubicBezTo>
                  <a:pt x="628698" y="180079"/>
                  <a:pt x="526825" y="154935"/>
                  <a:pt x="592894" y="171450"/>
                </a:cubicBezTo>
                <a:cubicBezTo>
                  <a:pt x="599525" y="178081"/>
                  <a:pt x="611524" y="191948"/>
                  <a:pt x="621469" y="195263"/>
                </a:cubicBezTo>
                <a:cubicBezTo>
                  <a:pt x="630630" y="198317"/>
                  <a:pt x="640519" y="198438"/>
                  <a:pt x="650044" y="200025"/>
                </a:cubicBezTo>
                <a:cubicBezTo>
                  <a:pt x="659569" y="206375"/>
                  <a:pt x="675842" y="207969"/>
                  <a:pt x="678619" y="219075"/>
                </a:cubicBezTo>
                <a:cubicBezTo>
                  <a:pt x="679739" y="223553"/>
                  <a:pt x="685041" y="246827"/>
                  <a:pt x="688144" y="252413"/>
                </a:cubicBezTo>
                <a:cubicBezTo>
                  <a:pt x="693703" y="262420"/>
                  <a:pt x="700844" y="271463"/>
                  <a:pt x="707194" y="280988"/>
                </a:cubicBezTo>
                <a:cubicBezTo>
                  <a:pt x="710369" y="285750"/>
                  <a:pt x="711865" y="292241"/>
                  <a:pt x="716719" y="295275"/>
                </a:cubicBezTo>
                <a:lnTo>
                  <a:pt x="754819" y="319088"/>
                </a:lnTo>
                <a:cubicBezTo>
                  <a:pt x="757994" y="323850"/>
                  <a:pt x="762019" y="328145"/>
                  <a:pt x="764344" y="333375"/>
                </a:cubicBezTo>
                <a:cubicBezTo>
                  <a:pt x="768422" y="342550"/>
                  <a:pt x="770694" y="352425"/>
                  <a:pt x="773869" y="361950"/>
                </a:cubicBezTo>
                <a:cubicBezTo>
                  <a:pt x="775457" y="366713"/>
                  <a:pt x="777414" y="371368"/>
                  <a:pt x="778632" y="376238"/>
                </a:cubicBezTo>
                <a:cubicBezTo>
                  <a:pt x="789545" y="419891"/>
                  <a:pt x="777265" y="407076"/>
                  <a:pt x="802444" y="423863"/>
                </a:cubicBezTo>
                <a:cubicBezTo>
                  <a:pt x="809894" y="438763"/>
                  <a:pt x="811775" y="447545"/>
                  <a:pt x="826257" y="457200"/>
                </a:cubicBezTo>
                <a:cubicBezTo>
                  <a:pt x="830434" y="459985"/>
                  <a:pt x="835782" y="460375"/>
                  <a:pt x="840544" y="461963"/>
                </a:cubicBezTo>
                <a:lnTo>
                  <a:pt x="883407" y="433388"/>
                </a:lnTo>
                <a:lnTo>
                  <a:pt x="897694" y="423863"/>
                </a:lnTo>
                <a:cubicBezTo>
                  <a:pt x="906255" y="411021"/>
                  <a:pt x="908696" y="410074"/>
                  <a:pt x="911982" y="395288"/>
                </a:cubicBezTo>
                <a:cubicBezTo>
                  <a:pt x="914077" y="385862"/>
                  <a:pt x="913691" y="375874"/>
                  <a:pt x="916744" y="366713"/>
                </a:cubicBezTo>
                <a:cubicBezTo>
                  <a:pt x="923199" y="347348"/>
                  <a:pt x="929842" y="353955"/>
                  <a:pt x="945319" y="342900"/>
                </a:cubicBezTo>
                <a:cubicBezTo>
                  <a:pt x="975876" y="321074"/>
                  <a:pt x="941760" y="333075"/>
                  <a:pt x="978657" y="323850"/>
                </a:cubicBezTo>
                <a:cubicBezTo>
                  <a:pt x="983419" y="319088"/>
                  <a:pt x="986920" y="312575"/>
                  <a:pt x="992944" y="309563"/>
                </a:cubicBezTo>
                <a:cubicBezTo>
                  <a:pt x="1006415" y="302828"/>
                  <a:pt x="1022893" y="303024"/>
                  <a:pt x="1035807" y="295275"/>
                </a:cubicBezTo>
                <a:lnTo>
                  <a:pt x="1059619" y="280988"/>
                </a:lnTo>
                <a:cubicBezTo>
                  <a:pt x="1064531" y="266253"/>
                  <a:pt x="1069144" y="254891"/>
                  <a:pt x="1069144" y="238125"/>
                </a:cubicBezTo>
                <a:cubicBezTo>
                  <a:pt x="1069144" y="231580"/>
                  <a:pt x="1065969" y="225425"/>
                  <a:pt x="1064382" y="219075"/>
                </a:cubicBezTo>
                <a:cubicBezTo>
                  <a:pt x="1065969" y="214313"/>
                  <a:pt x="1066359" y="208965"/>
                  <a:pt x="1069144" y="204788"/>
                </a:cubicBezTo>
                <a:cubicBezTo>
                  <a:pt x="1097006" y="162995"/>
                  <a:pt x="1162277" y="187347"/>
                  <a:pt x="1202494" y="185738"/>
                </a:cubicBezTo>
                <a:cubicBezTo>
                  <a:pt x="1205669" y="180975"/>
                  <a:pt x="1207549" y="175026"/>
                  <a:pt x="1212019" y="171450"/>
                </a:cubicBezTo>
                <a:cubicBezTo>
                  <a:pt x="1215122" y="168967"/>
                  <a:pt x="1244116" y="162235"/>
                  <a:pt x="1245357" y="161925"/>
                </a:cubicBezTo>
                <a:cubicBezTo>
                  <a:pt x="1251797" y="162998"/>
                  <a:pt x="1283944" y="167577"/>
                  <a:pt x="1292982" y="171450"/>
                </a:cubicBezTo>
                <a:cubicBezTo>
                  <a:pt x="1298243" y="173705"/>
                  <a:pt x="1302991" y="177172"/>
                  <a:pt x="1307269" y="180975"/>
                </a:cubicBezTo>
                <a:cubicBezTo>
                  <a:pt x="1317337" y="189924"/>
                  <a:pt x="1335844" y="209550"/>
                  <a:pt x="1335844" y="209550"/>
                </a:cubicBezTo>
                <a:cubicBezTo>
                  <a:pt x="1337432" y="214313"/>
                  <a:pt x="1337057" y="220288"/>
                  <a:pt x="1340607" y="223838"/>
                </a:cubicBezTo>
                <a:cubicBezTo>
                  <a:pt x="1344157" y="227388"/>
                  <a:pt x="1350404" y="226355"/>
                  <a:pt x="1354894" y="228600"/>
                </a:cubicBezTo>
                <a:cubicBezTo>
                  <a:pt x="1360014" y="231160"/>
                  <a:pt x="1364062" y="235565"/>
                  <a:pt x="1369182" y="238125"/>
                </a:cubicBezTo>
                <a:cubicBezTo>
                  <a:pt x="1373672" y="240370"/>
                  <a:pt x="1378979" y="240643"/>
                  <a:pt x="1383469" y="242888"/>
                </a:cubicBezTo>
                <a:cubicBezTo>
                  <a:pt x="1388589" y="245448"/>
                  <a:pt x="1392496" y="250158"/>
                  <a:pt x="1397757" y="252413"/>
                </a:cubicBezTo>
                <a:cubicBezTo>
                  <a:pt x="1403773" y="254991"/>
                  <a:pt x="1410513" y="255377"/>
                  <a:pt x="1416807" y="257175"/>
                </a:cubicBezTo>
                <a:cubicBezTo>
                  <a:pt x="1421634" y="258554"/>
                  <a:pt x="1426332" y="260350"/>
                  <a:pt x="1431094" y="261938"/>
                </a:cubicBezTo>
                <a:cubicBezTo>
                  <a:pt x="1434269" y="266700"/>
                  <a:pt x="1436311" y="272456"/>
                  <a:pt x="1440619" y="276225"/>
                </a:cubicBezTo>
                <a:cubicBezTo>
                  <a:pt x="1460774" y="293860"/>
                  <a:pt x="1463858" y="293496"/>
                  <a:pt x="1483482" y="300038"/>
                </a:cubicBezTo>
                <a:cubicBezTo>
                  <a:pt x="1486657" y="304800"/>
                  <a:pt x="1489680" y="309667"/>
                  <a:pt x="1493007" y="314325"/>
                </a:cubicBezTo>
                <a:cubicBezTo>
                  <a:pt x="1497621" y="320784"/>
                  <a:pt x="1503356" y="326483"/>
                  <a:pt x="1507294" y="333375"/>
                </a:cubicBezTo>
                <a:cubicBezTo>
                  <a:pt x="1521450" y="358148"/>
                  <a:pt x="1499235" y="339114"/>
                  <a:pt x="1526344" y="357188"/>
                </a:cubicBezTo>
                <a:cubicBezTo>
                  <a:pt x="1532694" y="366713"/>
                  <a:pt x="1534534" y="382143"/>
                  <a:pt x="1545394" y="385763"/>
                </a:cubicBezTo>
                <a:cubicBezTo>
                  <a:pt x="1556431" y="389441"/>
                  <a:pt x="1569314" y="392987"/>
                  <a:pt x="1578732" y="400050"/>
                </a:cubicBezTo>
                <a:cubicBezTo>
                  <a:pt x="1585916" y="405438"/>
                  <a:pt x="1590964" y="413256"/>
                  <a:pt x="1597782" y="419100"/>
                </a:cubicBezTo>
                <a:cubicBezTo>
                  <a:pt x="1602128" y="422825"/>
                  <a:pt x="1607307" y="425450"/>
                  <a:pt x="1612069" y="428625"/>
                </a:cubicBezTo>
                <a:cubicBezTo>
                  <a:pt x="1615244" y="433388"/>
                  <a:pt x="1617930" y="438516"/>
                  <a:pt x="1621594" y="442913"/>
                </a:cubicBezTo>
                <a:cubicBezTo>
                  <a:pt x="1625906" y="448087"/>
                  <a:pt x="1632146" y="451596"/>
                  <a:pt x="1635882" y="457200"/>
                </a:cubicBezTo>
                <a:cubicBezTo>
                  <a:pt x="1638667" y="461377"/>
                  <a:pt x="1637562" y="467525"/>
                  <a:pt x="1640644" y="471488"/>
                </a:cubicBezTo>
                <a:cubicBezTo>
                  <a:pt x="1648914" y="482121"/>
                  <a:pt x="1659694" y="490538"/>
                  <a:pt x="1669219" y="500063"/>
                </a:cubicBezTo>
                <a:cubicBezTo>
                  <a:pt x="1673982" y="504825"/>
                  <a:pt x="1679466" y="508962"/>
                  <a:pt x="1683507" y="514350"/>
                </a:cubicBezTo>
                <a:cubicBezTo>
                  <a:pt x="1688269" y="520700"/>
                  <a:pt x="1692628" y="527373"/>
                  <a:pt x="1697794" y="533400"/>
                </a:cubicBezTo>
                <a:cubicBezTo>
                  <a:pt x="1702177" y="538514"/>
                  <a:pt x="1707770" y="542514"/>
                  <a:pt x="1712082" y="547688"/>
                </a:cubicBezTo>
                <a:cubicBezTo>
                  <a:pt x="1715746" y="552085"/>
                  <a:pt x="1716753" y="558942"/>
                  <a:pt x="1721607" y="561975"/>
                </a:cubicBezTo>
                <a:cubicBezTo>
                  <a:pt x="1730121" y="567296"/>
                  <a:pt x="1741202" y="567010"/>
                  <a:pt x="1750182" y="571500"/>
                </a:cubicBezTo>
                <a:cubicBezTo>
                  <a:pt x="1778215" y="585516"/>
                  <a:pt x="1762494" y="578778"/>
                  <a:pt x="1797807" y="590550"/>
                </a:cubicBezTo>
                <a:lnTo>
                  <a:pt x="1826382" y="600075"/>
                </a:lnTo>
                <a:lnTo>
                  <a:pt x="1840669" y="604838"/>
                </a:lnTo>
                <a:cubicBezTo>
                  <a:pt x="1857598" y="601452"/>
                  <a:pt x="1869244" y="606290"/>
                  <a:pt x="1869244" y="585788"/>
                </a:cubicBezTo>
                <a:cubicBezTo>
                  <a:pt x="1869244" y="366767"/>
                  <a:pt x="1888265" y="428531"/>
                  <a:pt x="1859719" y="342900"/>
                </a:cubicBezTo>
                <a:cubicBezTo>
                  <a:pt x="1858132" y="284163"/>
                  <a:pt x="1857891" y="225373"/>
                  <a:pt x="1854957" y="166688"/>
                </a:cubicBezTo>
                <a:cubicBezTo>
                  <a:pt x="1854706" y="161674"/>
                  <a:pt x="1852439" y="156890"/>
                  <a:pt x="1850194" y="152400"/>
                </a:cubicBezTo>
                <a:cubicBezTo>
                  <a:pt x="1847634" y="147281"/>
                  <a:pt x="1844394" y="142459"/>
                  <a:pt x="1840669" y="138113"/>
                </a:cubicBezTo>
                <a:cubicBezTo>
                  <a:pt x="1827379" y="122609"/>
                  <a:pt x="1811429" y="109206"/>
                  <a:pt x="1793044" y="100013"/>
                </a:cubicBezTo>
                <a:cubicBezTo>
                  <a:pt x="1780912" y="93947"/>
                  <a:pt x="1767445" y="90988"/>
                  <a:pt x="1754944" y="85725"/>
                </a:cubicBezTo>
                <a:cubicBezTo>
                  <a:pt x="1737266" y="78281"/>
                  <a:pt x="1720188" y="69469"/>
                  <a:pt x="1702557" y="61913"/>
                </a:cubicBezTo>
                <a:cubicBezTo>
                  <a:pt x="1697943" y="59935"/>
                  <a:pt x="1692857" y="59189"/>
                  <a:pt x="1688269" y="57150"/>
                </a:cubicBezTo>
                <a:cubicBezTo>
                  <a:pt x="1637420" y="34551"/>
                  <a:pt x="1662285" y="34595"/>
                  <a:pt x="1578732" y="19050"/>
                </a:cubicBezTo>
                <a:cubicBezTo>
                  <a:pt x="1537884" y="11450"/>
                  <a:pt x="1496135" y="9916"/>
                  <a:pt x="1454907" y="4763"/>
                </a:cubicBezTo>
                <a:cubicBezTo>
                  <a:pt x="1445325" y="3565"/>
                  <a:pt x="1435857" y="1588"/>
                  <a:pt x="1426332" y="0"/>
                </a:cubicBezTo>
                <a:lnTo>
                  <a:pt x="1064382" y="19050"/>
                </a:lnTo>
                <a:cubicBezTo>
                  <a:pt x="1057849" y="19458"/>
                  <a:pt x="1051788" y="22737"/>
                  <a:pt x="1045332" y="23813"/>
                </a:cubicBezTo>
                <a:cubicBezTo>
                  <a:pt x="1032707" y="25917"/>
                  <a:pt x="1020000" y="27694"/>
                  <a:pt x="1007232" y="28575"/>
                </a:cubicBezTo>
                <a:cubicBezTo>
                  <a:pt x="973936" y="30871"/>
                  <a:pt x="940592" y="32916"/>
                  <a:pt x="907219" y="33338"/>
                </a:cubicBezTo>
                <a:lnTo>
                  <a:pt x="254757" y="38100"/>
                </a:lnTo>
                <a:cubicBezTo>
                  <a:pt x="248407" y="39688"/>
                  <a:pt x="241955" y="40911"/>
                  <a:pt x="235707" y="42863"/>
                </a:cubicBezTo>
                <a:cubicBezTo>
                  <a:pt x="216541" y="48853"/>
                  <a:pt x="198314" y="58321"/>
                  <a:pt x="178557" y="61913"/>
                </a:cubicBezTo>
                <a:lnTo>
                  <a:pt x="126169" y="71438"/>
                </a:lnTo>
                <a:lnTo>
                  <a:pt x="78544" y="95250"/>
                </a:lnTo>
                <a:cubicBezTo>
                  <a:pt x="66898" y="101073"/>
                  <a:pt x="55305" y="105885"/>
                  <a:pt x="45207" y="114300"/>
                </a:cubicBezTo>
                <a:cubicBezTo>
                  <a:pt x="40033" y="118612"/>
                  <a:pt x="35682" y="123825"/>
                  <a:pt x="30919" y="128588"/>
                </a:cubicBezTo>
                <a:cubicBezTo>
                  <a:pt x="27744" y="136525"/>
                  <a:pt x="25217" y="144754"/>
                  <a:pt x="21394" y="152400"/>
                </a:cubicBezTo>
                <a:cubicBezTo>
                  <a:pt x="18834" y="157520"/>
                  <a:pt x="14124" y="161427"/>
                  <a:pt x="11869" y="166688"/>
                </a:cubicBezTo>
                <a:cubicBezTo>
                  <a:pt x="9291" y="172704"/>
                  <a:pt x="8694" y="179388"/>
                  <a:pt x="7107" y="185738"/>
                </a:cubicBezTo>
                <a:cubicBezTo>
                  <a:pt x="-94" y="257736"/>
                  <a:pt x="-4404" y="279390"/>
                  <a:pt x="7107" y="371475"/>
                </a:cubicBezTo>
                <a:cubicBezTo>
                  <a:pt x="9174" y="388008"/>
                  <a:pt x="22981" y="396875"/>
                  <a:pt x="30919" y="40005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75620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8D316-B61C-4F2B-B02B-3BC2F09166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07E564-F9C2-49F5-90F7-6EC724C6A9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0F35AA-8112-4157-A884-8A24384DE359}"/>
              </a:ext>
            </a:extLst>
          </p:cNvPr>
          <p:cNvSpPr>
            <a:spLocks noGrp="1"/>
          </p:cNvSpPr>
          <p:nvPr>
            <p:ph type="dt" sz="half" idx="10"/>
          </p:nvPr>
        </p:nvSpPr>
        <p:spPr/>
        <p:txBody>
          <a:bodyPr/>
          <a:lstStyle/>
          <a:p>
            <a:fld id="{D29D4FAF-2418-4823-A418-A87E12A219CD}" type="datetimeFigureOut">
              <a:rPr lang="en-US" smtClean="0"/>
              <a:t>1/25/2023</a:t>
            </a:fld>
            <a:endParaRPr lang="en-US"/>
          </a:p>
        </p:txBody>
      </p:sp>
      <p:sp>
        <p:nvSpPr>
          <p:cNvPr id="5" name="Footer Placeholder 4">
            <a:extLst>
              <a:ext uri="{FF2B5EF4-FFF2-40B4-BE49-F238E27FC236}">
                <a16:creationId xmlns:a16="http://schemas.microsoft.com/office/drawing/2014/main" id="{C854DD24-D489-452C-9915-36CAC41A3F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64032E-83F7-4DDB-974B-876D86E41DAB}"/>
              </a:ext>
            </a:extLst>
          </p:cNvPr>
          <p:cNvSpPr>
            <a:spLocks noGrp="1"/>
          </p:cNvSpPr>
          <p:nvPr>
            <p:ph type="sldNum" sz="quarter" idx="12"/>
          </p:nvPr>
        </p:nvSpPr>
        <p:spPr/>
        <p:txBody>
          <a:bodyPr/>
          <a:lstStyle/>
          <a:p>
            <a:fld id="{0CB3C23F-5560-4937-81D8-D4416E8729A6}" type="slidenum">
              <a:rPr lang="en-US" smtClean="0"/>
              <a:t>‹#›</a:t>
            </a:fld>
            <a:endParaRPr lang="en-US"/>
          </a:p>
        </p:txBody>
      </p:sp>
    </p:spTree>
    <p:extLst>
      <p:ext uri="{BB962C8B-B14F-4D97-AF65-F5344CB8AC3E}">
        <p14:creationId xmlns:p14="http://schemas.microsoft.com/office/powerpoint/2010/main" val="2436465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62B7B-1958-4257-AED9-D0DEBBF39D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00158C-8286-4CD8-9A6F-A42E7B18CF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30C9B2-4CD5-40F5-A9CD-FEB4211E57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83F63E-448D-41AF-B613-802F59EE7627}"/>
              </a:ext>
            </a:extLst>
          </p:cNvPr>
          <p:cNvSpPr>
            <a:spLocks noGrp="1"/>
          </p:cNvSpPr>
          <p:nvPr>
            <p:ph type="dt" sz="half" idx="10"/>
          </p:nvPr>
        </p:nvSpPr>
        <p:spPr/>
        <p:txBody>
          <a:bodyPr/>
          <a:lstStyle/>
          <a:p>
            <a:fld id="{D29D4FAF-2418-4823-A418-A87E12A219CD}" type="datetimeFigureOut">
              <a:rPr lang="en-US" smtClean="0"/>
              <a:t>1/25/2023</a:t>
            </a:fld>
            <a:endParaRPr lang="en-US"/>
          </a:p>
        </p:txBody>
      </p:sp>
      <p:sp>
        <p:nvSpPr>
          <p:cNvPr id="6" name="Footer Placeholder 5">
            <a:extLst>
              <a:ext uri="{FF2B5EF4-FFF2-40B4-BE49-F238E27FC236}">
                <a16:creationId xmlns:a16="http://schemas.microsoft.com/office/drawing/2014/main" id="{5B2BC6D4-8CD6-4D18-AA27-B06D0C8F33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DEF1F9-A50F-4D87-810D-F38E80528CC7}"/>
              </a:ext>
            </a:extLst>
          </p:cNvPr>
          <p:cNvSpPr>
            <a:spLocks noGrp="1"/>
          </p:cNvSpPr>
          <p:nvPr>
            <p:ph type="sldNum" sz="quarter" idx="12"/>
          </p:nvPr>
        </p:nvSpPr>
        <p:spPr/>
        <p:txBody>
          <a:bodyPr/>
          <a:lstStyle/>
          <a:p>
            <a:fld id="{0CB3C23F-5560-4937-81D8-D4416E8729A6}" type="slidenum">
              <a:rPr lang="en-US" smtClean="0"/>
              <a:t>‹#›</a:t>
            </a:fld>
            <a:endParaRPr lang="en-US"/>
          </a:p>
        </p:txBody>
      </p:sp>
    </p:spTree>
    <p:extLst>
      <p:ext uri="{BB962C8B-B14F-4D97-AF65-F5344CB8AC3E}">
        <p14:creationId xmlns:p14="http://schemas.microsoft.com/office/powerpoint/2010/main" val="2818842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9698B-EA42-43BA-AD0B-A5A9358605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C7CB10-B243-4553-B569-D15C936827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497ECF-FB56-451C-90AD-B470A04665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6AE9F1-5C5B-4641-85FD-6E9641556E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8AAF32-1EB9-4E1F-BFD1-EC92F597F4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1D1B14-695E-49CA-966D-576D8CFC7851}"/>
              </a:ext>
            </a:extLst>
          </p:cNvPr>
          <p:cNvSpPr>
            <a:spLocks noGrp="1"/>
          </p:cNvSpPr>
          <p:nvPr>
            <p:ph type="dt" sz="half" idx="10"/>
          </p:nvPr>
        </p:nvSpPr>
        <p:spPr/>
        <p:txBody>
          <a:bodyPr/>
          <a:lstStyle/>
          <a:p>
            <a:fld id="{D29D4FAF-2418-4823-A418-A87E12A219CD}" type="datetimeFigureOut">
              <a:rPr lang="en-US" smtClean="0"/>
              <a:t>1/25/2023</a:t>
            </a:fld>
            <a:endParaRPr lang="en-US"/>
          </a:p>
        </p:txBody>
      </p:sp>
      <p:sp>
        <p:nvSpPr>
          <p:cNvPr id="8" name="Footer Placeholder 7">
            <a:extLst>
              <a:ext uri="{FF2B5EF4-FFF2-40B4-BE49-F238E27FC236}">
                <a16:creationId xmlns:a16="http://schemas.microsoft.com/office/drawing/2014/main" id="{210A1D2D-82FD-4C82-BF80-358A1DD138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9BD92A-C934-4993-BEF8-D3AB329BD927}"/>
              </a:ext>
            </a:extLst>
          </p:cNvPr>
          <p:cNvSpPr>
            <a:spLocks noGrp="1"/>
          </p:cNvSpPr>
          <p:nvPr>
            <p:ph type="sldNum" sz="quarter" idx="12"/>
          </p:nvPr>
        </p:nvSpPr>
        <p:spPr/>
        <p:txBody>
          <a:bodyPr/>
          <a:lstStyle/>
          <a:p>
            <a:fld id="{0CB3C23F-5560-4937-81D8-D4416E8729A6}" type="slidenum">
              <a:rPr lang="en-US" smtClean="0"/>
              <a:t>‹#›</a:t>
            </a:fld>
            <a:endParaRPr lang="en-US"/>
          </a:p>
        </p:txBody>
      </p:sp>
    </p:spTree>
    <p:extLst>
      <p:ext uri="{BB962C8B-B14F-4D97-AF65-F5344CB8AC3E}">
        <p14:creationId xmlns:p14="http://schemas.microsoft.com/office/powerpoint/2010/main" val="131568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CDF0-A22A-43F8-8BCD-F1AFC06EC6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BEB1BE-1282-48FB-AFEA-4CD69A94BD7D}"/>
              </a:ext>
            </a:extLst>
          </p:cNvPr>
          <p:cNvSpPr>
            <a:spLocks noGrp="1"/>
          </p:cNvSpPr>
          <p:nvPr>
            <p:ph type="dt" sz="half" idx="10"/>
          </p:nvPr>
        </p:nvSpPr>
        <p:spPr/>
        <p:txBody>
          <a:bodyPr/>
          <a:lstStyle/>
          <a:p>
            <a:fld id="{D29D4FAF-2418-4823-A418-A87E12A219CD}" type="datetimeFigureOut">
              <a:rPr lang="en-US" smtClean="0"/>
              <a:t>1/25/2023</a:t>
            </a:fld>
            <a:endParaRPr lang="en-US"/>
          </a:p>
        </p:txBody>
      </p:sp>
      <p:sp>
        <p:nvSpPr>
          <p:cNvPr id="4" name="Footer Placeholder 3">
            <a:extLst>
              <a:ext uri="{FF2B5EF4-FFF2-40B4-BE49-F238E27FC236}">
                <a16:creationId xmlns:a16="http://schemas.microsoft.com/office/drawing/2014/main" id="{EC6BA01E-4738-497D-94C1-C500CB629F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9A0F66-EE2F-47FB-BE6D-410534BEC5AC}"/>
              </a:ext>
            </a:extLst>
          </p:cNvPr>
          <p:cNvSpPr>
            <a:spLocks noGrp="1"/>
          </p:cNvSpPr>
          <p:nvPr>
            <p:ph type="sldNum" sz="quarter" idx="12"/>
          </p:nvPr>
        </p:nvSpPr>
        <p:spPr/>
        <p:txBody>
          <a:bodyPr/>
          <a:lstStyle/>
          <a:p>
            <a:fld id="{0CB3C23F-5560-4937-81D8-D4416E8729A6}" type="slidenum">
              <a:rPr lang="en-US" smtClean="0"/>
              <a:t>‹#›</a:t>
            </a:fld>
            <a:endParaRPr lang="en-US"/>
          </a:p>
        </p:txBody>
      </p:sp>
    </p:spTree>
    <p:extLst>
      <p:ext uri="{BB962C8B-B14F-4D97-AF65-F5344CB8AC3E}">
        <p14:creationId xmlns:p14="http://schemas.microsoft.com/office/powerpoint/2010/main" val="1406298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AB3A73-0ED6-4DDB-BB45-7A863FF9501D}"/>
              </a:ext>
            </a:extLst>
          </p:cNvPr>
          <p:cNvSpPr>
            <a:spLocks noGrp="1"/>
          </p:cNvSpPr>
          <p:nvPr>
            <p:ph type="dt" sz="half" idx="10"/>
          </p:nvPr>
        </p:nvSpPr>
        <p:spPr/>
        <p:txBody>
          <a:bodyPr/>
          <a:lstStyle/>
          <a:p>
            <a:fld id="{D29D4FAF-2418-4823-A418-A87E12A219CD}" type="datetimeFigureOut">
              <a:rPr lang="en-US" smtClean="0"/>
              <a:t>1/25/2023</a:t>
            </a:fld>
            <a:endParaRPr lang="en-US"/>
          </a:p>
        </p:txBody>
      </p:sp>
      <p:sp>
        <p:nvSpPr>
          <p:cNvPr id="3" name="Footer Placeholder 2">
            <a:extLst>
              <a:ext uri="{FF2B5EF4-FFF2-40B4-BE49-F238E27FC236}">
                <a16:creationId xmlns:a16="http://schemas.microsoft.com/office/drawing/2014/main" id="{A6FB2ED1-85C1-4E1C-A5D6-F14FD262EC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AE8023-4A85-4DF1-B8AE-0F5D087D8808}"/>
              </a:ext>
            </a:extLst>
          </p:cNvPr>
          <p:cNvSpPr>
            <a:spLocks noGrp="1"/>
          </p:cNvSpPr>
          <p:nvPr>
            <p:ph type="sldNum" sz="quarter" idx="12"/>
          </p:nvPr>
        </p:nvSpPr>
        <p:spPr/>
        <p:txBody>
          <a:bodyPr/>
          <a:lstStyle/>
          <a:p>
            <a:fld id="{0CB3C23F-5560-4937-81D8-D4416E8729A6}" type="slidenum">
              <a:rPr lang="en-US" smtClean="0"/>
              <a:t>‹#›</a:t>
            </a:fld>
            <a:endParaRPr lang="en-US"/>
          </a:p>
        </p:txBody>
      </p:sp>
    </p:spTree>
    <p:extLst>
      <p:ext uri="{BB962C8B-B14F-4D97-AF65-F5344CB8AC3E}">
        <p14:creationId xmlns:p14="http://schemas.microsoft.com/office/powerpoint/2010/main" val="3495462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98FB4-48C5-4DFE-A352-9B6FE82AAB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D18959-256C-43A8-A72B-29C907D09C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9ED429-80AA-45CD-8CB2-2B0988F328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117FF9-46E0-412B-9A7C-D9D7EEF196F5}"/>
              </a:ext>
            </a:extLst>
          </p:cNvPr>
          <p:cNvSpPr>
            <a:spLocks noGrp="1"/>
          </p:cNvSpPr>
          <p:nvPr>
            <p:ph type="dt" sz="half" idx="10"/>
          </p:nvPr>
        </p:nvSpPr>
        <p:spPr/>
        <p:txBody>
          <a:bodyPr/>
          <a:lstStyle/>
          <a:p>
            <a:fld id="{D29D4FAF-2418-4823-A418-A87E12A219CD}" type="datetimeFigureOut">
              <a:rPr lang="en-US" smtClean="0"/>
              <a:t>1/25/2023</a:t>
            </a:fld>
            <a:endParaRPr lang="en-US"/>
          </a:p>
        </p:txBody>
      </p:sp>
      <p:sp>
        <p:nvSpPr>
          <p:cNvPr id="6" name="Footer Placeholder 5">
            <a:extLst>
              <a:ext uri="{FF2B5EF4-FFF2-40B4-BE49-F238E27FC236}">
                <a16:creationId xmlns:a16="http://schemas.microsoft.com/office/drawing/2014/main" id="{3757798B-3069-46EC-9FC8-F7350990EA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3F4936-53F7-4E01-A184-C56C89569836}"/>
              </a:ext>
            </a:extLst>
          </p:cNvPr>
          <p:cNvSpPr>
            <a:spLocks noGrp="1"/>
          </p:cNvSpPr>
          <p:nvPr>
            <p:ph type="sldNum" sz="quarter" idx="12"/>
          </p:nvPr>
        </p:nvSpPr>
        <p:spPr/>
        <p:txBody>
          <a:bodyPr/>
          <a:lstStyle/>
          <a:p>
            <a:fld id="{0CB3C23F-5560-4937-81D8-D4416E8729A6}" type="slidenum">
              <a:rPr lang="en-US" smtClean="0"/>
              <a:t>‹#›</a:t>
            </a:fld>
            <a:endParaRPr lang="en-US"/>
          </a:p>
        </p:txBody>
      </p:sp>
    </p:spTree>
    <p:extLst>
      <p:ext uri="{BB962C8B-B14F-4D97-AF65-F5344CB8AC3E}">
        <p14:creationId xmlns:p14="http://schemas.microsoft.com/office/powerpoint/2010/main" val="172489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2A6A9-EF73-4D80-8BCC-6EE6F7C157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B74E9B-BD73-4DBC-B5EC-1FCB1CB062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0337D1-73EA-442A-9458-87500BCED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DDC594-2057-4F35-B54B-22C56B67F5D4}"/>
              </a:ext>
            </a:extLst>
          </p:cNvPr>
          <p:cNvSpPr>
            <a:spLocks noGrp="1"/>
          </p:cNvSpPr>
          <p:nvPr>
            <p:ph type="dt" sz="half" idx="10"/>
          </p:nvPr>
        </p:nvSpPr>
        <p:spPr/>
        <p:txBody>
          <a:bodyPr/>
          <a:lstStyle/>
          <a:p>
            <a:fld id="{D29D4FAF-2418-4823-A418-A87E12A219CD}" type="datetimeFigureOut">
              <a:rPr lang="en-US" smtClean="0"/>
              <a:t>1/25/2023</a:t>
            </a:fld>
            <a:endParaRPr lang="en-US"/>
          </a:p>
        </p:txBody>
      </p:sp>
      <p:sp>
        <p:nvSpPr>
          <p:cNvPr id="6" name="Footer Placeholder 5">
            <a:extLst>
              <a:ext uri="{FF2B5EF4-FFF2-40B4-BE49-F238E27FC236}">
                <a16:creationId xmlns:a16="http://schemas.microsoft.com/office/drawing/2014/main" id="{F7783F73-ECEF-43E5-B588-6FC578E1CC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EDF2C1-CCC1-4399-B1BE-E4191B9B262D}"/>
              </a:ext>
            </a:extLst>
          </p:cNvPr>
          <p:cNvSpPr>
            <a:spLocks noGrp="1"/>
          </p:cNvSpPr>
          <p:nvPr>
            <p:ph type="sldNum" sz="quarter" idx="12"/>
          </p:nvPr>
        </p:nvSpPr>
        <p:spPr/>
        <p:txBody>
          <a:bodyPr/>
          <a:lstStyle/>
          <a:p>
            <a:fld id="{0CB3C23F-5560-4937-81D8-D4416E8729A6}" type="slidenum">
              <a:rPr lang="en-US" smtClean="0"/>
              <a:t>‹#›</a:t>
            </a:fld>
            <a:endParaRPr lang="en-US"/>
          </a:p>
        </p:txBody>
      </p:sp>
    </p:spTree>
    <p:extLst>
      <p:ext uri="{BB962C8B-B14F-4D97-AF65-F5344CB8AC3E}">
        <p14:creationId xmlns:p14="http://schemas.microsoft.com/office/powerpoint/2010/main" val="2203875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82C63F-89B7-4E1E-A25D-94591AA3F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0ECF11-F488-4794-B861-665B482BF8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4893A5-3EF7-42E8-9C9E-52A625C5CD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4FAF-2418-4823-A418-A87E12A219CD}" type="datetimeFigureOut">
              <a:rPr lang="en-US" smtClean="0"/>
              <a:t>1/25/2023</a:t>
            </a:fld>
            <a:endParaRPr lang="en-US"/>
          </a:p>
        </p:txBody>
      </p:sp>
      <p:sp>
        <p:nvSpPr>
          <p:cNvPr id="5" name="Footer Placeholder 4">
            <a:extLst>
              <a:ext uri="{FF2B5EF4-FFF2-40B4-BE49-F238E27FC236}">
                <a16:creationId xmlns:a16="http://schemas.microsoft.com/office/drawing/2014/main" id="{D4961860-4358-4705-A073-222F009212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D2AD69-FC82-483B-AA0E-CDAEC3025B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3C23F-5560-4937-81D8-D4416E8729A6}" type="slidenum">
              <a:rPr lang="en-US" smtClean="0"/>
              <a:t>‹#›</a:t>
            </a:fld>
            <a:endParaRPr lang="en-US"/>
          </a:p>
        </p:txBody>
      </p:sp>
      <p:sp>
        <p:nvSpPr>
          <p:cNvPr id="7" name="Slide Number Placeholder 5">
            <a:extLst>
              <a:ext uri="{FF2B5EF4-FFF2-40B4-BE49-F238E27FC236}">
                <a16:creationId xmlns:a16="http://schemas.microsoft.com/office/drawing/2014/main" id="{983161CB-538E-4D10-B842-33042E243727}"/>
              </a:ext>
            </a:extLst>
          </p:cNvPr>
          <p:cNvSpPr txBox="1">
            <a:spLocks/>
          </p:cNvSpPr>
          <p:nvPr userDrawn="1"/>
        </p:nvSpPr>
        <p:spPr>
          <a:xfrm>
            <a:off x="5722620" y="6278137"/>
            <a:ext cx="746761" cy="367154"/>
          </a:xfrm>
          <a:prstGeom prst="rect">
            <a:avLst/>
          </a:prstGeom>
        </p:spPr>
        <p:txBody>
          <a:bodyPr vert="horz" lIns="91440" tIns="45720" rIns="91440" bIns="45720" rtlCol="0" anchor="ctr"/>
          <a:lstStyle>
            <a:defPPr>
              <a:defRPr lang="en-US"/>
            </a:defPPr>
            <a:lvl1pPr marL="0" algn="r" defTabSz="914400" rtl="0" eaLnBrk="1" latinLnBrk="0" hangingPunct="1">
              <a:defRPr sz="130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79699E9-4FB2-E546-A946-3395E539CEC0}" type="slidenum">
              <a:rPr lang="en-US" smtClean="0"/>
              <a:pPr algn="ctr"/>
              <a:t>‹#›</a:t>
            </a:fld>
            <a:endParaRPr lang="en-US"/>
          </a:p>
        </p:txBody>
      </p:sp>
    </p:spTree>
    <p:extLst>
      <p:ext uri="{BB962C8B-B14F-4D97-AF65-F5344CB8AC3E}">
        <p14:creationId xmlns:p14="http://schemas.microsoft.com/office/powerpoint/2010/main" val="263729618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6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8" Type="http://schemas.openxmlformats.org/officeDocument/2006/relationships/hyperlink" Target="https://www.hudexchange.info/program-support/my-question/" TargetMode="External"/><Relationship Id="rId3" Type="http://schemas.openxmlformats.org/officeDocument/2006/relationships/image" Target="../media/image8.jpeg"/><Relationship Id="rId7" Type="http://schemas.openxmlformats.org/officeDocument/2006/relationships/hyperlink" Target="https://www.hudexchange.info/heros/faqs/"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hyperlink" Target="https://docs.google.com/forms/d/e/1FAIpQLSdzD9KpXZKdVw1cRgqqc9g4Z0ZDXK7DnvKfL10f4bZJmRU1QQ/viewform" TargetMode="External"/><Relationship Id="rId5" Type="http://schemas.openxmlformats.org/officeDocument/2006/relationships/hyperlink" Target="https://files.hudexchange.info/resources/documents/HUD-Environmental-Review-Online-System-User-Guide.pdf" TargetMode="External"/><Relationship Id="rId4" Type="http://schemas.openxmlformats.org/officeDocument/2006/relationships/hyperlink" Target="https://www.hudexchange.info/programs/environmental-review/heros-e-tutorial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15BDCA-A130-2344-8E06-1ACDF1B974D3}"/>
              </a:ext>
            </a:extLst>
          </p:cNvPr>
          <p:cNvSpPr>
            <a:spLocks noGrp="1"/>
          </p:cNvSpPr>
          <p:nvPr>
            <p:ph type="subTitle" idx="1"/>
          </p:nvPr>
        </p:nvSpPr>
        <p:spPr>
          <a:xfrm>
            <a:off x="222680" y="4453484"/>
            <a:ext cx="9372600" cy="896111"/>
          </a:xfrm>
        </p:spPr>
        <p:txBody>
          <a:bodyPr/>
          <a:lstStyle/>
          <a:p>
            <a:r>
              <a:rPr lang="en-US" sz="3600" dirty="0"/>
              <a:t>HUD Environmental Review Update: HUD’s Rulemaking Agenda and HEROS Overview </a:t>
            </a:r>
            <a:endParaRPr lang="en-US" sz="3600" b="1" dirty="0">
              <a:solidFill>
                <a:schemeClr val="accent2">
                  <a:lumMod val="75000"/>
                </a:schemeClr>
              </a:solidFill>
            </a:endParaRPr>
          </a:p>
        </p:txBody>
      </p:sp>
      <p:pic>
        <p:nvPicPr>
          <p:cNvPr id="4" name="Picture 3">
            <a:extLst>
              <a:ext uri="{FF2B5EF4-FFF2-40B4-BE49-F238E27FC236}">
                <a16:creationId xmlns:a16="http://schemas.microsoft.com/office/drawing/2014/main" id="{17E7AB23-734C-4F90-B73F-1144A7BF976A}"/>
              </a:ext>
            </a:extLst>
          </p:cNvPr>
          <p:cNvPicPr>
            <a:picLocks noChangeAspect="1"/>
          </p:cNvPicPr>
          <p:nvPr/>
        </p:nvPicPr>
        <p:blipFill>
          <a:blip r:embed="rId3"/>
          <a:stretch>
            <a:fillRect/>
          </a:stretch>
        </p:blipFill>
        <p:spPr>
          <a:xfrm>
            <a:off x="222680" y="109728"/>
            <a:ext cx="1758043" cy="1758043"/>
          </a:xfrm>
          <a:prstGeom prst="rect">
            <a:avLst/>
          </a:prstGeom>
        </p:spPr>
      </p:pic>
      <p:sp>
        <p:nvSpPr>
          <p:cNvPr id="8" name="Subtitle 2">
            <a:extLst>
              <a:ext uri="{FF2B5EF4-FFF2-40B4-BE49-F238E27FC236}">
                <a16:creationId xmlns:a16="http://schemas.microsoft.com/office/drawing/2014/main" id="{B1A98B53-538F-4842-824A-E451983EDC19}"/>
              </a:ext>
            </a:extLst>
          </p:cNvPr>
          <p:cNvSpPr txBox="1">
            <a:spLocks/>
          </p:cNvSpPr>
          <p:nvPr/>
        </p:nvSpPr>
        <p:spPr>
          <a:xfrm>
            <a:off x="222680" y="5556488"/>
            <a:ext cx="9372600" cy="48232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1">
                    <a:lumMod val="50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nSpc>
                <a:spcPct val="100000"/>
              </a:lnSpc>
              <a:spcBef>
                <a:spcPts val="0"/>
              </a:spcBef>
            </a:pPr>
            <a:r>
              <a:rPr lang="en-US" dirty="0">
                <a:latin typeface="+mn-lt"/>
              </a:rPr>
              <a:t>Office of Environment and Energy </a:t>
            </a:r>
          </a:p>
        </p:txBody>
      </p:sp>
      <p:sp>
        <p:nvSpPr>
          <p:cNvPr id="11" name="Subtitle 2">
            <a:extLst>
              <a:ext uri="{FF2B5EF4-FFF2-40B4-BE49-F238E27FC236}">
                <a16:creationId xmlns:a16="http://schemas.microsoft.com/office/drawing/2014/main" id="{EF654F3B-36BB-41BC-92AA-EC06CC6AC714}"/>
              </a:ext>
            </a:extLst>
          </p:cNvPr>
          <p:cNvSpPr txBox="1">
            <a:spLocks/>
          </p:cNvSpPr>
          <p:nvPr/>
        </p:nvSpPr>
        <p:spPr>
          <a:xfrm>
            <a:off x="10008474" y="245166"/>
            <a:ext cx="2110391" cy="35073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1">
                    <a:lumMod val="50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en-US" sz="1600" b="1" dirty="0"/>
              <a:t>January 26, 2023</a:t>
            </a:r>
            <a:endParaRPr lang="en-US" sz="1600" dirty="0"/>
          </a:p>
        </p:txBody>
      </p:sp>
      <p:pic>
        <p:nvPicPr>
          <p:cNvPr id="2" name="Picture 2" descr="\\Hlannfp018\cpd-cpd-01\ENVREVIEW\HEROS\Logos\Final.jpg">
            <a:extLst>
              <a:ext uri="{FF2B5EF4-FFF2-40B4-BE49-F238E27FC236}">
                <a16:creationId xmlns:a16="http://schemas.microsoft.com/office/drawing/2014/main" id="{57F8D8E7-5F0F-CF1E-7BC9-0CB9653F27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5308" y="109728"/>
            <a:ext cx="3469352" cy="12825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10;&#10;Description automatically generated">
            <a:extLst>
              <a:ext uri="{FF2B5EF4-FFF2-40B4-BE49-F238E27FC236}">
                <a16:creationId xmlns:a16="http://schemas.microsoft.com/office/drawing/2014/main" id="{F7188EA7-884E-708C-1409-C525597E3E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3628" y="5086876"/>
            <a:ext cx="3765692" cy="1421549"/>
          </a:xfrm>
          <a:prstGeom prst="rect">
            <a:avLst/>
          </a:prstGeom>
        </p:spPr>
      </p:pic>
    </p:spTree>
    <p:extLst>
      <p:ext uri="{BB962C8B-B14F-4D97-AF65-F5344CB8AC3E}">
        <p14:creationId xmlns:p14="http://schemas.microsoft.com/office/powerpoint/2010/main" val="3291817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361B16-0D9E-4EC7-B3E4-C128D81B092E}"/>
              </a:ext>
            </a:extLst>
          </p:cNvPr>
          <p:cNvSpPr/>
          <p:nvPr/>
        </p:nvSpPr>
        <p:spPr>
          <a:xfrm>
            <a:off x="0" y="0"/>
            <a:ext cx="12192000" cy="158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cover-logo.jpg">
            <a:extLst>
              <a:ext uri="{FF2B5EF4-FFF2-40B4-BE49-F238E27FC236}">
                <a16:creationId xmlns:a16="http://schemas.microsoft.com/office/drawing/2014/main" id="{6575576E-BDE8-5D2E-EE77-5821FC21895C}"/>
              </a:ext>
            </a:extLst>
          </p:cNvPr>
          <p:cNvPicPr>
            <a:picLocks noChangeAspect="1"/>
          </p:cNvPicPr>
          <p:nvPr/>
        </p:nvPicPr>
        <p:blipFill>
          <a:blip r:embed="rId3"/>
          <a:srcRect/>
          <a:stretch>
            <a:fillRect/>
          </a:stretch>
        </p:blipFill>
        <p:spPr bwMode="auto">
          <a:xfrm>
            <a:off x="11128581" y="136525"/>
            <a:ext cx="674567" cy="799385"/>
          </a:xfrm>
          <a:prstGeom prst="rect">
            <a:avLst/>
          </a:prstGeom>
          <a:noFill/>
          <a:ln w="9525">
            <a:noFill/>
            <a:miter lim="800000"/>
            <a:headEnd/>
            <a:tailEnd/>
          </a:ln>
        </p:spPr>
      </p:pic>
      <p:sp>
        <p:nvSpPr>
          <p:cNvPr id="7" name="Title 2">
            <a:extLst>
              <a:ext uri="{FF2B5EF4-FFF2-40B4-BE49-F238E27FC236}">
                <a16:creationId xmlns:a16="http://schemas.microsoft.com/office/drawing/2014/main" id="{39BBF9B4-DF0B-7054-E20C-980B15F60E7B}"/>
              </a:ext>
            </a:extLst>
          </p:cNvPr>
          <p:cNvSpPr txBox="1">
            <a:spLocks/>
          </p:cNvSpPr>
          <p:nvPr/>
        </p:nvSpPr>
        <p:spPr>
          <a:xfrm>
            <a:off x="609598" y="401733"/>
            <a:ext cx="10972804" cy="90652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chemeClr val="accent1">
                    <a:lumMod val="50000"/>
                  </a:schemeClr>
                </a:solidFill>
                <a:latin typeface="+mj-lt"/>
                <a:ea typeface="+mj-ea"/>
                <a:cs typeface="+mj-cs"/>
              </a:defRPr>
            </a:lvl1pPr>
          </a:lstStyle>
          <a:p>
            <a:endParaRPr lang="en-US" sz="3600" dirty="0">
              <a:cs typeface="Arial" panose="020B0604020202020204" pitchFamily="34" charset="0"/>
            </a:endParaRPr>
          </a:p>
        </p:txBody>
      </p:sp>
      <p:sp>
        <p:nvSpPr>
          <p:cNvPr id="3" name="Title 2">
            <a:extLst>
              <a:ext uri="{FF2B5EF4-FFF2-40B4-BE49-F238E27FC236}">
                <a16:creationId xmlns:a16="http://schemas.microsoft.com/office/drawing/2014/main" id="{89C848B3-B98B-CBE7-6506-E64E87CE0625}"/>
              </a:ext>
            </a:extLst>
          </p:cNvPr>
          <p:cNvSpPr txBox="1">
            <a:spLocks/>
          </p:cNvSpPr>
          <p:nvPr/>
        </p:nvSpPr>
        <p:spPr>
          <a:xfrm>
            <a:off x="761998" y="554133"/>
            <a:ext cx="10972804" cy="90652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chemeClr val="accent1">
                    <a:lumMod val="50000"/>
                  </a:schemeClr>
                </a:solidFill>
                <a:latin typeface="+mj-lt"/>
                <a:ea typeface="+mj-ea"/>
                <a:cs typeface="+mj-cs"/>
              </a:defRPr>
            </a:lvl1pPr>
          </a:lstStyle>
          <a:p>
            <a:r>
              <a:rPr lang="en-US" sz="4800" dirty="0"/>
              <a:t>Getting Started</a:t>
            </a:r>
            <a:endParaRPr lang="en-US" sz="3600" dirty="0">
              <a:cs typeface="Arial" panose="020B0604020202020204" pitchFamily="34" charset="0"/>
            </a:endParaRPr>
          </a:p>
        </p:txBody>
      </p:sp>
      <p:pic>
        <p:nvPicPr>
          <p:cNvPr id="5" name="Picture 4">
            <a:extLst>
              <a:ext uri="{FF2B5EF4-FFF2-40B4-BE49-F238E27FC236}">
                <a16:creationId xmlns:a16="http://schemas.microsoft.com/office/drawing/2014/main" id="{27D677C4-A2D2-C6B4-4C6A-F635C1F8991E}"/>
              </a:ext>
            </a:extLst>
          </p:cNvPr>
          <p:cNvPicPr>
            <a:picLocks noChangeAspect="1"/>
          </p:cNvPicPr>
          <p:nvPr/>
        </p:nvPicPr>
        <p:blipFill>
          <a:blip r:embed="rId4"/>
          <a:stretch>
            <a:fillRect/>
          </a:stretch>
        </p:blipFill>
        <p:spPr>
          <a:xfrm>
            <a:off x="834500" y="2178986"/>
            <a:ext cx="10221157" cy="2855042"/>
          </a:xfrm>
          <a:prstGeom prst="rect">
            <a:avLst/>
          </a:prstGeom>
        </p:spPr>
      </p:pic>
      <p:sp>
        <p:nvSpPr>
          <p:cNvPr id="6" name="Oval 5">
            <a:extLst>
              <a:ext uri="{FF2B5EF4-FFF2-40B4-BE49-F238E27FC236}">
                <a16:creationId xmlns:a16="http://schemas.microsoft.com/office/drawing/2014/main" id="{A6D86C14-5B40-F11C-905C-6AB767F7AF61}"/>
              </a:ext>
            </a:extLst>
          </p:cNvPr>
          <p:cNvSpPr/>
          <p:nvPr/>
        </p:nvSpPr>
        <p:spPr>
          <a:xfrm>
            <a:off x="1810082" y="3073733"/>
            <a:ext cx="773319" cy="3552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5C7E998-EBDB-A7A2-7BB1-833C117909BA}"/>
              </a:ext>
            </a:extLst>
          </p:cNvPr>
          <p:cNvSpPr/>
          <p:nvPr/>
        </p:nvSpPr>
        <p:spPr>
          <a:xfrm>
            <a:off x="861134" y="3650897"/>
            <a:ext cx="125248" cy="1599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D8CC272-C797-6825-03B1-7D3E9D117AD9}"/>
              </a:ext>
            </a:extLst>
          </p:cNvPr>
          <p:cNvSpPr/>
          <p:nvPr/>
        </p:nvSpPr>
        <p:spPr>
          <a:xfrm>
            <a:off x="3631045" y="3983347"/>
            <a:ext cx="985344" cy="2601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991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361B16-0D9E-4EC7-B3E4-C128D81B092E}"/>
              </a:ext>
            </a:extLst>
          </p:cNvPr>
          <p:cNvSpPr/>
          <p:nvPr/>
        </p:nvSpPr>
        <p:spPr>
          <a:xfrm>
            <a:off x="0" y="-5984"/>
            <a:ext cx="12192000" cy="158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a:t>
            </a:r>
          </a:p>
        </p:txBody>
      </p:sp>
      <p:sp>
        <p:nvSpPr>
          <p:cNvPr id="2" name="Content Placeholder 1">
            <a:extLst>
              <a:ext uri="{FF2B5EF4-FFF2-40B4-BE49-F238E27FC236}">
                <a16:creationId xmlns:a16="http://schemas.microsoft.com/office/drawing/2014/main" id="{F603A77A-3A9D-924A-8FC9-F507656B302E}"/>
              </a:ext>
            </a:extLst>
          </p:cNvPr>
          <p:cNvSpPr>
            <a:spLocks noGrp="1"/>
          </p:cNvSpPr>
          <p:nvPr>
            <p:ph idx="1"/>
          </p:nvPr>
        </p:nvSpPr>
        <p:spPr>
          <a:xfrm>
            <a:off x="1067562" y="1337643"/>
            <a:ext cx="10205727" cy="4236758"/>
          </a:xfrm>
        </p:spPr>
        <p:txBody>
          <a:bodyPr>
            <a:normAutofit/>
          </a:bodyPr>
          <a:lstStyle/>
          <a:p>
            <a:endParaRPr lang="en-US" sz="2100" dirty="0">
              <a:solidFill>
                <a:schemeClr val="accent1">
                  <a:lumMod val="50000"/>
                </a:schemeClr>
              </a:solidFill>
            </a:endParaRPr>
          </a:p>
        </p:txBody>
      </p:sp>
      <p:pic>
        <p:nvPicPr>
          <p:cNvPr id="4" name="Picture 4" descr="cover-logo.jpg">
            <a:extLst>
              <a:ext uri="{FF2B5EF4-FFF2-40B4-BE49-F238E27FC236}">
                <a16:creationId xmlns:a16="http://schemas.microsoft.com/office/drawing/2014/main" id="{6575576E-BDE8-5D2E-EE77-5821FC21895C}"/>
              </a:ext>
            </a:extLst>
          </p:cNvPr>
          <p:cNvPicPr>
            <a:picLocks noChangeAspect="1"/>
          </p:cNvPicPr>
          <p:nvPr/>
        </p:nvPicPr>
        <p:blipFill>
          <a:blip r:embed="rId3"/>
          <a:srcRect/>
          <a:stretch>
            <a:fillRect/>
          </a:stretch>
        </p:blipFill>
        <p:spPr bwMode="auto">
          <a:xfrm>
            <a:off x="11128581" y="136525"/>
            <a:ext cx="674567" cy="799385"/>
          </a:xfrm>
          <a:prstGeom prst="rect">
            <a:avLst/>
          </a:prstGeom>
          <a:noFill/>
          <a:ln w="9525">
            <a:noFill/>
            <a:miter lim="800000"/>
            <a:headEnd/>
            <a:tailEnd/>
          </a:ln>
        </p:spPr>
      </p:pic>
      <p:sp>
        <p:nvSpPr>
          <p:cNvPr id="7" name="Title 2">
            <a:extLst>
              <a:ext uri="{FF2B5EF4-FFF2-40B4-BE49-F238E27FC236}">
                <a16:creationId xmlns:a16="http://schemas.microsoft.com/office/drawing/2014/main" id="{39BBF9B4-DF0B-7054-E20C-980B15F60E7B}"/>
              </a:ext>
            </a:extLst>
          </p:cNvPr>
          <p:cNvSpPr txBox="1">
            <a:spLocks/>
          </p:cNvSpPr>
          <p:nvPr/>
        </p:nvSpPr>
        <p:spPr>
          <a:xfrm>
            <a:off x="609598" y="401733"/>
            <a:ext cx="10972804" cy="90652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chemeClr val="accent1">
                    <a:lumMod val="50000"/>
                  </a:schemeClr>
                </a:solidFill>
                <a:latin typeface="+mj-lt"/>
                <a:ea typeface="+mj-ea"/>
                <a:cs typeface="+mj-cs"/>
              </a:defRPr>
            </a:lvl1pPr>
          </a:lstStyle>
          <a:p>
            <a:endParaRPr lang="en-US" sz="3600" dirty="0">
              <a:cs typeface="Arial" panose="020B0604020202020204" pitchFamily="34" charset="0"/>
            </a:endParaRPr>
          </a:p>
        </p:txBody>
      </p:sp>
      <p:pic>
        <p:nvPicPr>
          <p:cNvPr id="6" name="Picture 5">
            <a:extLst>
              <a:ext uri="{FF2B5EF4-FFF2-40B4-BE49-F238E27FC236}">
                <a16:creationId xmlns:a16="http://schemas.microsoft.com/office/drawing/2014/main" id="{36203076-2BC6-29C6-78B3-7886971CB6DA}"/>
              </a:ext>
            </a:extLst>
          </p:cNvPr>
          <p:cNvPicPr>
            <a:picLocks noChangeAspect="1"/>
          </p:cNvPicPr>
          <p:nvPr/>
        </p:nvPicPr>
        <p:blipFill>
          <a:blip r:embed="rId4"/>
          <a:stretch>
            <a:fillRect/>
          </a:stretch>
        </p:blipFill>
        <p:spPr>
          <a:xfrm>
            <a:off x="1015317" y="1383592"/>
            <a:ext cx="10094752" cy="4384373"/>
          </a:xfrm>
          <a:prstGeom prst="rect">
            <a:avLst/>
          </a:prstGeom>
        </p:spPr>
      </p:pic>
      <p:sp>
        <p:nvSpPr>
          <p:cNvPr id="10" name="Oval 9">
            <a:extLst>
              <a:ext uri="{FF2B5EF4-FFF2-40B4-BE49-F238E27FC236}">
                <a16:creationId xmlns:a16="http://schemas.microsoft.com/office/drawing/2014/main" id="{FAEBEEC9-9636-7C82-FE8B-E40B9DC01006}"/>
              </a:ext>
            </a:extLst>
          </p:cNvPr>
          <p:cNvSpPr/>
          <p:nvPr/>
        </p:nvSpPr>
        <p:spPr>
          <a:xfrm>
            <a:off x="2479370" y="2898027"/>
            <a:ext cx="2087745" cy="396509"/>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7D896B53-0B3E-BD50-D0B6-62AF445D4270}"/>
              </a:ext>
            </a:extLst>
          </p:cNvPr>
          <p:cNvSpPr/>
          <p:nvPr/>
        </p:nvSpPr>
        <p:spPr>
          <a:xfrm>
            <a:off x="1697733" y="3769693"/>
            <a:ext cx="2087745" cy="396509"/>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id="{B06AEDED-7436-F9A7-91B6-82BD16EE4440}"/>
              </a:ext>
            </a:extLst>
          </p:cNvPr>
          <p:cNvSpPr/>
          <p:nvPr/>
        </p:nvSpPr>
        <p:spPr>
          <a:xfrm>
            <a:off x="3394504" y="4474063"/>
            <a:ext cx="2462243" cy="74288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FD994E1B-3E29-2880-6768-A524B676A0A2}"/>
              </a:ext>
            </a:extLst>
          </p:cNvPr>
          <p:cNvSpPr txBox="1"/>
          <p:nvPr/>
        </p:nvSpPr>
        <p:spPr>
          <a:xfrm>
            <a:off x="1795849" y="675503"/>
            <a:ext cx="184731" cy="369332"/>
          </a:xfrm>
          <a:prstGeom prst="rect">
            <a:avLst/>
          </a:prstGeom>
          <a:noFill/>
        </p:spPr>
        <p:txBody>
          <a:bodyPr wrap="none" rtlCol="0">
            <a:spAutoFit/>
          </a:bodyPr>
          <a:lstStyle/>
          <a:p>
            <a:endParaRPr lang="en-US" dirty="0"/>
          </a:p>
        </p:txBody>
      </p:sp>
      <p:sp>
        <p:nvSpPr>
          <p:cNvPr id="5" name="Title 2">
            <a:extLst>
              <a:ext uri="{FF2B5EF4-FFF2-40B4-BE49-F238E27FC236}">
                <a16:creationId xmlns:a16="http://schemas.microsoft.com/office/drawing/2014/main" id="{2C3D6C07-7EBE-4739-1D7A-4D169FF1FAAE}"/>
              </a:ext>
            </a:extLst>
          </p:cNvPr>
          <p:cNvSpPr txBox="1">
            <a:spLocks/>
          </p:cNvSpPr>
          <p:nvPr/>
        </p:nvSpPr>
        <p:spPr>
          <a:xfrm>
            <a:off x="739511" y="183884"/>
            <a:ext cx="10972804" cy="90652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chemeClr val="accent1">
                    <a:lumMod val="50000"/>
                  </a:schemeClr>
                </a:solidFill>
                <a:latin typeface="+mj-lt"/>
                <a:ea typeface="+mj-ea"/>
                <a:cs typeface="+mj-cs"/>
              </a:defRPr>
            </a:lvl1pPr>
          </a:lstStyle>
          <a:p>
            <a:r>
              <a:rPr lang="en-US" sz="4800" dirty="0"/>
              <a:t>Initial Screen</a:t>
            </a:r>
            <a:endParaRPr lang="en-US" sz="3600" dirty="0">
              <a:cs typeface="Arial" panose="020B0604020202020204" pitchFamily="34" charset="0"/>
            </a:endParaRPr>
          </a:p>
        </p:txBody>
      </p:sp>
    </p:spTree>
    <p:extLst>
      <p:ext uri="{BB962C8B-B14F-4D97-AF65-F5344CB8AC3E}">
        <p14:creationId xmlns:p14="http://schemas.microsoft.com/office/powerpoint/2010/main" val="200963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361B16-0D9E-4EC7-B3E4-C128D81B092E}"/>
              </a:ext>
            </a:extLst>
          </p:cNvPr>
          <p:cNvSpPr/>
          <p:nvPr/>
        </p:nvSpPr>
        <p:spPr>
          <a:xfrm>
            <a:off x="0" y="11351"/>
            <a:ext cx="12192000" cy="158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descr="cover-logo.jpg">
            <a:extLst>
              <a:ext uri="{FF2B5EF4-FFF2-40B4-BE49-F238E27FC236}">
                <a16:creationId xmlns:a16="http://schemas.microsoft.com/office/drawing/2014/main" id="{6575576E-BDE8-5D2E-EE77-5821FC21895C}"/>
              </a:ext>
            </a:extLst>
          </p:cNvPr>
          <p:cNvPicPr>
            <a:picLocks noChangeAspect="1"/>
          </p:cNvPicPr>
          <p:nvPr/>
        </p:nvPicPr>
        <p:blipFill>
          <a:blip r:embed="rId3"/>
          <a:srcRect/>
          <a:stretch>
            <a:fillRect/>
          </a:stretch>
        </p:blipFill>
        <p:spPr bwMode="auto">
          <a:xfrm>
            <a:off x="11128581" y="136525"/>
            <a:ext cx="674567" cy="799385"/>
          </a:xfrm>
          <a:prstGeom prst="rect">
            <a:avLst/>
          </a:prstGeom>
          <a:noFill/>
          <a:ln w="9525">
            <a:noFill/>
            <a:miter lim="800000"/>
            <a:headEnd/>
            <a:tailEnd/>
          </a:ln>
        </p:spPr>
      </p:pic>
      <p:sp>
        <p:nvSpPr>
          <p:cNvPr id="7" name="Title 2">
            <a:extLst>
              <a:ext uri="{FF2B5EF4-FFF2-40B4-BE49-F238E27FC236}">
                <a16:creationId xmlns:a16="http://schemas.microsoft.com/office/drawing/2014/main" id="{39BBF9B4-DF0B-7054-E20C-980B15F60E7B}"/>
              </a:ext>
            </a:extLst>
          </p:cNvPr>
          <p:cNvSpPr txBox="1">
            <a:spLocks/>
          </p:cNvSpPr>
          <p:nvPr/>
        </p:nvSpPr>
        <p:spPr>
          <a:xfrm>
            <a:off x="609598" y="401733"/>
            <a:ext cx="10972804" cy="90652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chemeClr val="accent1">
                    <a:lumMod val="50000"/>
                  </a:schemeClr>
                </a:solidFill>
                <a:latin typeface="+mj-lt"/>
                <a:ea typeface="+mj-ea"/>
                <a:cs typeface="+mj-cs"/>
              </a:defRPr>
            </a:lvl1pPr>
          </a:lstStyle>
          <a:p>
            <a:endParaRPr lang="en-US" sz="3600" dirty="0">
              <a:cs typeface="Arial" panose="020B0604020202020204" pitchFamily="34" charset="0"/>
            </a:endParaRPr>
          </a:p>
        </p:txBody>
      </p:sp>
      <p:pic>
        <p:nvPicPr>
          <p:cNvPr id="5" name="Picture 4">
            <a:extLst>
              <a:ext uri="{FF2B5EF4-FFF2-40B4-BE49-F238E27FC236}">
                <a16:creationId xmlns:a16="http://schemas.microsoft.com/office/drawing/2014/main" id="{CC5D1EA2-1907-5923-84DA-3617B3706FBA}"/>
              </a:ext>
            </a:extLst>
          </p:cNvPr>
          <p:cNvPicPr>
            <a:picLocks noChangeAspect="1"/>
          </p:cNvPicPr>
          <p:nvPr/>
        </p:nvPicPr>
        <p:blipFill>
          <a:blip r:embed="rId4"/>
          <a:stretch>
            <a:fillRect/>
          </a:stretch>
        </p:blipFill>
        <p:spPr>
          <a:xfrm>
            <a:off x="2496154" y="1403546"/>
            <a:ext cx="6534010" cy="4357763"/>
          </a:xfrm>
          <a:prstGeom prst="rect">
            <a:avLst/>
          </a:prstGeom>
        </p:spPr>
      </p:pic>
      <p:sp>
        <p:nvSpPr>
          <p:cNvPr id="3" name="Title 2">
            <a:extLst>
              <a:ext uri="{FF2B5EF4-FFF2-40B4-BE49-F238E27FC236}">
                <a16:creationId xmlns:a16="http://schemas.microsoft.com/office/drawing/2014/main" id="{8C72AFAA-2C60-3A8F-308F-EE0EC0831602}"/>
              </a:ext>
            </a:extLst>
          </p:cNvPr>
          <p:cNvSpPr txBox="1">
            <a:spLocks/>
          </p:cNvSpPr>
          <p:nvPr/>
        </p:nvSpPr>
        <p:spPr>
          <a:xfrm>
            <a:off x="719971" y="294593"/>
            <a:ext cx="10972804" cy="90652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chemeClr val="accent1">
                    <a:lumMod val="50000"/>
                  </a:schemeClr>
                </a:solidFill>
                <a:latin typeface="+mj-lt"/>
                <a:ea typeface="+mj-ea"/>
                <a:cs typeface="+mj-cs"/>
              </a:defRPr>
            </a:lvl1pPr>
          </a:lstStyle>
          <a:p>
            <a:r>
              <a:rPr lang="en-US" sz="4800" dirty="0"/>
              <a:t>Project Summary </a:t>
            </a:r>
            <a:endParaRPr lang="en-US" sz="3600" dirty="0">
              <a:cs typeface="Arial" panose="020B0604020202020204" pitchFamily="34" charset="0"/>
            </a:endParaRPr>
          </a:p>
        </p:txBody>
      </p:sp>
      <p:sp>
        <p:nvSpPr>
          <p:cNvPr id="6" name="Oval 5">
            <a:extLst>
              <a:ext uri="{FF2B5EF4-FFF2-40B4-BE49-F238E27FC236}">
                <a16:creationId xmlns:a16="http://schemas.microsoft.com/office/drawing/2014/main" id="{4A6FD6D5-3FFB-65BA-7234-8DAD4DC2D867}"/>
              </a:ext>
            </a:extLst>
          </p:cNvPr>
          <p:cNvSpPr/>
          <p:nvPr/>
        </p:nvSpPr>
        <p:spPr>
          <a:xfrm>
            <a:off x="2496154" y="1918428"/>
            <a:ext cx="5469926" cy="18177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202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361B16-0D9E-4EC7-B3E4-C128D81B092E}"/>
              </a:ext>
            </a:extLst>
          </p:cNvPr>
          <p:cNvSpPr/>
          <p:nvPr/>
        </p:nvSpPr>
        <p:spPr>
          <a:xfrm>
            <a:off x="0" y="0"/>
            <a:ext cx="12192000" cy="158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descr="cover-logo.jpg">
            <a:extLst>
              <a:ext uri="{FF2B5EF4-FFF2-40B4-BE49-F238E27FC236}">
                <a16:creationId xmlns:a16="http://schemas.microsoft.com/office/drawing/2014/main" id="{6575576E-BDE8-5D2E-EE77-5821FC21895C}"/>
              </a:ext>
            </a:extLst>
          </p:cNvPr>
          <p:cNvPicPr>
            <a:picLocks noChangeAspect="1"/>
          </p:cNvPicPr>
          <p:nvPr/>
        </p:nvPicPr>
        <p:blipFill>
          <a:blip r:embed="rId3"/>
          <a:srcRect/>
          <a:stretch>
            <a:fillRect/>
          </a:stretch>
        </p:blipFill>
        <p:spPr bwMode="auto">
          <a:xfrm>
            <a:off x="11128581" y="136525"/>
            <a:ext cx="674567" cy="799385"/>
          </a:xfrm>
          <a:prstGeom prst="rect">
            <a:avLst/>
          </a:prstGeom>
          <a:noFill/>
          <a:ln w="9525">
            <a:noFill/>
            <a:miter lim="800000"/>
            <a:headEnd/>
            <a:tailEnd/>
          </a:ln>
        </p:spPr>
      </p:pic>
      <p:sp>
        <p:nvSpPr>
          <p:cNvPr id="7" name="Title 2">
            <a:extLst>
              <a:ext uri="{FF2B5EF4-FFF2-40B4-BE49-F238E27FC236}">
                <a16:creationId xmlns:a16="http://schemas.microsoft.com/office/drawing/2014/main" id="{39BBF9B4-DF0B-7054-E20C-980B15F60E7B}"/>
              </a:ext>
            </a:extLst>
          </p:cNvPr>
          <p:cNvSpPr txBox="1">
            <a:spLocks/>
          </p:cNvSpPr>
          <p:nvPr/>
        </p:nvSpPr>
        <p:spPr>
          <a:xfrm>
            <a:off x="609598" y="401733"/>
            <a:ext cx="10972804" cy="90652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chemeClr val="accent1">
                    <a:lumMod val="50000"/>
                  </a:schemeClr>
                </a:solidFill>
                <a:latin typeface="+mj-lt"/>
                <a:ea typeface="+mj-ea"/>
                <a:cs typeface="+mj-cs"/>
              </a:defRPr>
            </a:lvl1pPr>
          </a:lstStyle>
          <a:p>
            <a:endParaRPr lang="en-US" sz="3600" dirty="0">
              <a:cs typeface="Arial" panose="020B0604020202020204" pitchFamily="34" charset="0"/>
            </a:endParaRPr>
          </a:p>
        </p:txBody>
      </p:sp>
      <p:pic>
        <p:nvPicPr>
          <p:cNvPr id="5" name="Picture 4">
            <a:extLst>
              <a:ext uri="{FF2B5EF4-FFF2-40B4-BE49-F238E27FC236}">
                <a16:creationId xmlns:a16="http://schemas.microsoft.com/office/drawing/2014/main" id="{6975BF8F-6361-4A35-21F2-652A7A08BBD3}"/>
              </a:ext>
            </a:extLst>
          </p:cNvPr>
          <p:cNvPicPr>
            <a:picLocks noChangeAspect="1"/>
          </p:cNvPicPr>
          <p:nvPr/>
        </p:nvPicPr>
        <p:blipFill>
          <a:blip r:embed="rId4"/>
          <a:stretch>
            <a:fillRect/>
          </a:stretch>
        </p:blipFill>
        <p:spPr>
          <a:xfrm>
            <a:off x="1636339" y="1583139"/>
            <a:ext cx="8363824" cy="4508893"/>
          </a:xfrm>
          <a:prstGeom prst="rect">
            <a:avLst/>
          </a:prstGeom>
        </p:spPr>
      </p:pic>
      <p:sp>
        <p:nvSpPr>
          <p:cNvPr id="3" name="Title 2">
            <a:extLst>
              <a:ext uri="{FF2B5EF4-FFF2-40B4-BE49-F238E27FC236}">
                <a16:creationId xmlns:a16="http://schemas.microsoft.com/office/drawing/2014/main" id="{84D56729-CF38-3921-998D-2E0CFC8A8527}"/>
              </a:ext>
            </a:extLst>
          </p:cNvPr>
          <p:cNvSpPr txBox="1">
            <a:spLocks/>
          </p:cNvSpPr>
          <p:nvPr/>
        </p:nvSpPr>
        <p:spPr>
          <a:xfrm>
            <a:off x="719971" y="338307"/>
            <a:ext cx="10972804" cy="90652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chemeClr val="accent1">
                    <a:lumMod val="50000"/>
                  </a:schemeClr>
                </a:solidFill>
                <a:latin typeface="+mj-lt"/>
                <a:ea typeface="+mj-ea"/>
                <a:cs typeface="+mj-cs"/>
              </a:defRPr>
            </a:lvl1pPr>
          </a:lstStyle>
          <a:p>
            <a:r>
              <a:rPr lang="en-US" sz="4800" dirty="0"/>
              <a:t>Project Summary (Continued)</a:t>
            </a:r>
            <a:endParaRPr lang="en-US" sz="3600" dirty="0">
              <a:cs typeface="Arial" panose="020B0604020202020204" pitchFamily="34" charset="0"/>
            </a:endParaRPr>
          </a:p>
        </p:txBody>
      </p:sp>
      <p:sp>
        <p:nvSpPr>
          <p:cNvPr id="6" name="Oval 5">
            <a:extLst>
              <a:ext uri="{FF2B5EF4-FFF2-40B4-BE49-F238E27FC236}">
                <a16:creationId xmlns:a16="http://schemas.microsoft.com/office/drawing/2014/main" id="{4553A117-79AF-2A70-D505-B936B3D82EDA}"/>
              </a:ext>
            </a:extLst>
          </p:cNvPr>
          <p:cNvSpPr/>
          <p:nvPr/>
        </p:nvSpPr>
        <p:spPr>
          <a:xfrm>
            <a:off x="1870560" y="4673702"/>
            <a:ext cx="609029" cy="11916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D20EBD4-B279-E219-19BC-49DE1995E312}"/>
              </a:ext>
            </a:extLst>
          </p:cNvPr>
          <p:cNvSpPr/>
          <p:nvPr/>
        </p:nvSpPr>
        <p:spPr>
          <a:xfrm>
            <a:off x="1952366" y="1972905"/>
            <a:ext cx="321277" cy="14560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640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361B16-0D9E-4EC7-B3E4-C128D81B092E}"/>
              </a:ext>
            </a:extLst>
          </p:cNvPr>
          <p:cNvSpPr/>
          <p:nvPr/>
        </p:nvSpPr>
        <p:spPr>
          <a:xfrm>
            <a:off x="0" y="0"/>
            <a:ext cx="12192000" cy="158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F603A77A-3A9D-924A-8FC9-F507656B302E}"/>
              </a:ext>
            </a:extLst>
          </p:cNvPr>
          <p:cNvSpPr>
            <a:spLocks noGrp="1"/>
          </p:cNvSpPr>
          <p:nvPr>
            <p:ph idx="1"/>
          </p:nvPr>
        </p:nvSpPr>
        <p:spPr>
          <a:xfrm>
            <a:off x="1067562" y="1337643"/>
            <a:ext cx="10205727" cy="4236758"/>
          </a:xfrm>
        </p:spPr>
        <p:txBody>
          <a:bodyPr>
            <a:normAutofit/>
          </a:bodyPr>
          <a:lstStyle/>
          <a:p>
            <a:endParaRPr lang="en-US" sz="2100" dirty="0">
              <a:solidFill>
                <a:schemeClr val="accent1">
                  <a:lumMod val="50000"/>
                </a:schemeClr>
              </a:solidFill>
            </a:endParaRPr>
          </a:p>
        </p:txBody>
      </p:sp>
      <p:pic>
        <p:nvPicPr>
          <p:cNvPr id="4" name="Picture 4" descr="cover-logo.jpg">
            <a:extLst>
              <a:ext uri="{FF2B5EF4-FFF2-40B4-BE49-F238E27FC236}">
                <a16:creationId xmlns:a16="http://schemas.microsoft.com/office/drawing/2014/main" id="{6575576E-BDE8-5D2E-EE77-5821FC21895C}"/>
              </a:ext>
            </a:extLst>
          </p:cNvPr>
          <p:cNvPicPr>
            <a:picLocks noChangeAspect="1"/>
          </p:cNvPicPr>
          <p:nvPr/>
        </p:nvPicPr>
        <p:blipFill>
          <a:blip r:embed="rId3"/>
          <a:srcRect/>
          <a:stretch>
            <a:fillRect/>
          </a:stretch>
        </p:blipFill>
        <p:spPr bwMode="auto">
          <a:xfrm>
            <a:off x="11128581" y="136525"/>
            <a:ext cx="674567" cy="799385"/>
          </a:xfrm>
          <a:prstGeom prst="rect">
            <a:avLst/>
          </a:prstGeom>
          <a:noFill/>
          <a:ln w="9525">
            <a:noFill/>
            <a:miter lim="800000"/>
            <a:headEnd/>
            <a:tailEnd/>
          </a:ln>
        </p:spPr>
      </p:pic>
      <p:sp>
        <p:nvSpPr>
          <p:cNvPr id="7" name="Title 2">
            <a:extLst>
              <a:ext uri="{FF2B5EF4-FFF2-40B4-BE49-F238E27FC236}">
                <a16:creationId xmlns:a16="http://schemas.microsoft.com/office/drawing/2014/main" id="{39BBF9B4-DF0B-7054-E20C-980B15F60E7B}"/>
              </a:ext>
            </a:extLst>
          </p:cNvPr>
          <p:cNvSpPr txBox="1">
            <a:spLocks/>
          </p:cNvSpPr>
          <p:nvPr/>
        </p:nvSpPr>
        <p:spPr>
          <a:xfrm>
            <a:off x="609598" y="401733"/>
            <a:ext cx="10972804" cy="90652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chemeClr val="accent1">
                    <a:lumMod val="50000"/>
                  </a:schemeClr>
                </a:solidFill>
                <a:latin typeface="+mj-lt"/>
                <a:ea typeface="+mj-ea"/>
                <a:cs typeface="+mj-cs"/>
              </a:defRPr>
            </a:lvl1pPr>
          </a:lstStyle>
          <a:p>
            <a:endParaRPr lang="en-US" sz="3600" dirty="0">
              <a:cs typeface="Arial" panose="020B0604020202020204" pitchFamily="34" charset="0"/>
            </a:endParaRPr>
          </a:p>
        </p:txBody>
      </p:sp>
      <p:pic>
        <p:nvPicPr>
          <p:cNvPr id="9" name="Picture 8">
            <a:extLst>
              <a:ext uri="{FF2B5EF4-FFF2-40B4-BE49-F238E27FC236}">
                <a16:creationId xmlns:a16="http://schemas.microsoft.com/office/drawing/2014/main" id="{DEAD2F64-B465-82DB-F827-2F8B2A6D27A2}"/>
              </a:ext>
            </a:extLst>
          </p:cNvPr>
          <p:cNvPicPr>
            <a:picLocks noChangeAspect="1"/>
          </p:cNvPicPr>
          <p:nvPr/>
        </p:nvPicPr>
        <p:blipFill>
          <a:blip r:embed="rId4"/>
          <a:stretch>
            <a:fillRect/>
          </a:stretch>
        </p:blipFill>
        <p:spPr>
          <a:xfrm>
            <a:off x="1067562" y="1337286"/>
            <a:ext cx="9060382" cy="4482969"/>
          </a:xfrm>
          <a:prstGeom prst="rect">
            <a:avLst/>
          </a:prstGeom>
        </p:spPr>
      </p:pic>
      <p:sp>
        <p:nvSpPr>
          <p:cNvPr id="3" name="Title 2">
            <a:extLst>
              <a:ext uri="{FF2B5EF4-FFF2-40B4-BE49-F238E27FC236}">
                <a16:creationId xmlns:a16="http://schemas.microsoft.com/office/drawing/2014/main" id="{6272AD1A-7551-1677-184B-7F79D9C8B52B}"/>
              </a:ext>
            </a:extLst>
          </p:cNvPr>
          <p:cNvSpPr txBox="1">
            <a:spLocks/>
          </p:cNvSpPr>
          <p:nvPr/>
        </p:nvSpPr>
        <p:spPr>
          <a:xfrm>
            <a:off x="684023" y="373106"/>
            <a:ext cx="10972804" cy="90652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chemeClr val="accent1">
                    <a:lumMod val="50000"/>
                  </a:schemeClr>
                </a:solidFill>
                <a:latin typeface="+mj-lt"/>
                <a:ea typeface="+mj-ea"/>
                <a:cs typeface="+mj-cs"/>
              </a:defRPr>
            </a:lvl1pPr>
          </a:lstStyle>
          <a:p>
            <a:r>
              <a:rPr lang="en-US" sz="4800" dirty="0"/>
              <a:t>Level of Review Determination </a:t>
            </a:r>
            <a:endParaRPr lang="en-US" sz="3600" dirty="0">
              <a:cs typeface="Arial" panose="020B0604020202020204" pitchFamily="34" charset="0"/>
            </a:endParaRPr>
          </a:p>
        </p:txBody>
      </p:sp>
      <p:sp>
        <p:nvSpPr>
          <p:cNvPr id="5" name="Oval 4">
            <a:extLst>
              <a:ext uri="{FF2B5EF4-FFF2-40B4-BE49-F238E27FC236}">
                <a16:creationId xmlns:a16="http://schemas.microsoft.com/office/drawing/2014/main" id="{4C19B6AE-DB5F-8B85-EE30-EE83E24BC944}"/>
              </a:ext>
            </a:extLst>
          </p:cNvPr>
          <p:cNvSpPr/>
          <p:nvPr/>
        </p:nvSpPr>
        <p:spPr>
          <a:xfrm>
            <a:off x="996777" y="1856362"/>
            <a:ext cx="321277" cy="1997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D60EF07-D0DA-D216-9B23-D3865AEF5CC8}"/>
              </a:ext>
            </a:extLst>
          </p:cNvPr>
          <p:cNvSpPr/>
          <p:nvPr/>
        </p:nvSpPr>
        <p:spPr>
          <a:xfrm>
            <a:off x="996777" y="5073238"/>
            <a:ext cx="321277" cy="1997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990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361B16-0D9E-4EC7-B3E4-C128D81B092E}"/>
              </a:ext>
            </a:extLst>
          </p:cNvPr>
          <p:cNvSpPr/>
          <p:nvPr/>
        </p:nvSpPr>
        <p:spPr>
          <a:xfrm>
            <a:off x="0" y="0"/>
            <a:ext cx="12192000" cy="158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F603A77A-3A9D-924A-8FC9-F507656B302E}"/>
              </a:ext>
            </a:extLst>
          </p:cNvPr>
          <p:cNvSpPr>
            <a:spLocks noGrp="1"/>
          </p:cNvSpPr>
          <p:nvPr>
            <p:ph idx="1"/>
          </p:nvPr>
        </p:nvSpPr>
        <p:spPr>
          <a:xfrm>
            <a:off x="1067562" y="1337643"/>
            <a:ext cx="10205727" cy="4236758"/>
          </a:xfrm>
        </p:spPr>
        <p:txBody>
          <a:bodyPr>
            <a:normAutofit/>
          </a:bodyPr>
          <a:lstStyle/>
          <a:p>
            <a:endParaRPr lang="en-US" sz="2100" dirty="0">
              <a:solidFill>
                <a:schemeClr val="accent1">
                  <a:lumMod val="50000"/>
                </a:schemeClr>
              </a:solidFill>
            </a:endParaRPr>
          </a:p>
        </p:txBody>
      </p:sp>
      <p:pic>
        <p:nvPicPr>
          <p:cNvPr id="4" name="Picture 4" descr="cover-logo.jpg">
            <a:extLst>
              <a:ext uri="{FF2B5EF4-FFF2-40B4-BE49-F238E27FC236}">
                <a16:creationId xmlns:a16="http://schemas.microsoft.com/office/drawing/2014/main" id="{6575576E-BDE8-5D2E-EE77-5821FC21895C}"/>
              </a:ext>
            </a:extLst>
          </p:cNvPr>
          <p:cNvPicPr>
            <a:picLocks noChangeAspect="1"/>
          </p:cNvPicPr>
          <p:nvPr/>
        </p:nvPicPr>
        <p:blipFill>
          <a:blip r:embed="rId3"/>
          <a:srcRect/>
          <a:stretch>
            <a:fillRect/>
          </a:stretch>
        </p:blipFill>
        <p:spPr bwMode="auto">
          <a:xfrm>
            <a:off x="11128581" y="136525"/>
            <a:ext cx="674567" cy="799385"/>
          </a:xfrm>
          <a:prstGeom prst="rect">
            <a:avLst/>
          </a:prstGeom>
          <a:noFill/>
          <a:ln w="9525">
            <a:noFill/>
            <a:miter lim="800000"/>
            <a:headEnd/>
            <a:tailEnd/>
          </a:ln>
        </p:spPr>
      </p:pic>
      <p:sp>
        <p:nvSpPr>
          <p:cNvPr id="7" name="Title 2">
            <a:extLst>
              <a:ext uri="{FF2B5EF4-FFF2-40B4-BE49-F238E27FC236}">
                <a16:creationId xmlns:a16="http://schemas.microsoft.com/office/drawing/2014/main" id="{39BBF9B4-DF0B-7054-E20C-980B15F60E7B}"/>
              </a:ext>
            </a:extLst>
          </p:cNvPr>
          <p:cNvSpPr txBox="1">
            <a:spLocks/>
          </p:cNvSpPr>
          <p:nvPr/>
        </p:nvSpPr>
        <p:spPr>
          <a:xfrm>
            <a:off x="609598" y="401733"/>
            <a:ext cx="10972804" cy="90652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chemeClr val="accent1">
                    <a:lumMod val="50000"/>
                  </a:schemeClr>
                </a:solidFill>
                <a:latin typeface="+mj-lt"/>
                <a:ea typeface="+mj-ea"/>
                <a:cs typeface="+mj-cs"/>
              </a:defRPr>
            </a:lvl1pPr>
          </a:lstStyle>
          <a:p>
            <a:endParaRPr lang="en-US" sz="3600" dirty="0">
              <a:cs typeface="Arial" panose="020B0604020202020204" pitchFamily="34" charset="0"/>
            </a:endParaRPr>
          </a:p>
        </p:txBody>
      </p:sp>
      <p:pic>
        <p:nvPicPr>
          <p:cNvPr id="9" name="Picture 8">
            <a:extLst>
              <a:ext uri="{FF2B5EF4-FFF2-40B4-BE49-F238E27FC236}">
                <a16:creationId xmlns:a16="http://schemas.microsoft.com/office/drawing/2014/main" id="{5C3E675F-6F3A-C590-1135-78680D0129DD}"/>
              </a:ext>
            </a:extLst>
          </p:cNvPr>
          <p:cNvPicPr>
            <a:picLocks noChangeAspect="1"/>
          </p:cNvPicPr>
          <p:nvPr/>
        </p:nvPicPr>
        <p:blipFill>
          <a:blip r:embed="rId4"/>
          <a:stretch>
            <a:fillRect/>
          </a:stretch>
        </p:blipFill>
        <p:spPr>
          <a:xfrm>
            <a:off x="1067562" y="1308258"/>
            <a:ext cx="9559819" cy="4848152"/>
          </a:xfrm>
          <a:prstGeom prst="rect">
            <a:avLst/>
          </a:prstGeom>
        </p:spPr>
      </p:pic>
      <p:sp>
        <p:nvSpPr>
          <p:cNvPr id="3" name="Title 2">
            <a:extLst>
              <a:ext uri="{FF2B5EF4-FFF2-40B4-BE49-F238E27FC236}">
                <a16:creationId xmlns:a16="http://schemas.microsoft.com/office/drawing/2014/main" id="{D5A14B09-78DD-4F03-8BE6-B29B920777A7}"/>
              </a:ext>
            </a:extLst>
          </p:cNvPr>
          <p:cNvSpPr txBox="1">
            <a:spLocks/>
          </p:cNvSpPr>
          <p:nvPr/>
        </p:nvSpPr>
        <p:spPr>
          <a:xfrm>
            <a:off x="804024" y="294593"/>
            <a:ext cx="10972804" cy="90652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chemeClr val="accent1">
                    <a:lumMod val="50000"/>
                  </a:schemeClr>
                </a:solidFill>
                <a:latin typeface="+mj-lt"/>
                <a:ea typeface="+mj-ea"/>
                <a:cs typeface="+mj-cs"/>
              </a:defRPr>
            </a:lvl1pPr>
          </a:lstStyle>
          <a:p>
            <a:r>
              <a:rPr lang="en-US" sz="4800" dirty="0"/>
              <a:t>Related Laws and Authorities </a:t>
            </a:r>
            <a:endParaRPr lang="en-US" sz="3600" dirty="0">
              <a:cs typeface="Arial" panose="020B0604020202020204" pitchFamily="34" charset="0"/>
            </a:endParaRPr>
          </a:p>
        </p:txBody>
      </p:sp>
      <p:sp>
        <p:nvSpPr>
          <p:cNvPr id="6" name="Oval 5">
            <a:extLst>
              <a:ext uri="{FF2B5EF4-FFF2-40B4-BE49-F238E27FC236}">
                <a16:creationId xmlns:a16="http://schemas.microsoft.com/office/drawing/2014/main" id="{636F747B-9921-C916-DAE5-16762CBB3FAE}"/>
              </a:ext>
            </a:extLst>
          </p:cNvPr>
          <p:cNvSpPr/>
          <p:nvPr/>
        </p:nvSpPr>
        <p:spPr>
          <a:xfrm>
            <a:off x="2652583" y="1495711"/>
            <a:ext cx="1285103" cy="46900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786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361B16-0D9E-4EC7-B3E4-C128D81B092E}"/>
              </a:ext>
            </a:extLst>
          </p:cNvPr>
          <p:cNvSpPr/>
          <p:nvPr/>
        </p:nvSpPr>
        <p:spPr>
          <a:xfrm>
            <a:off x="0" y="0"/>
            <a:ext cx="12192000" cy="158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descr="cover-logo.jpg">
            <a:extLst>
              <a:ext uri="{FF2B5EF4-FFF2-40B4-BE49-F238E27FC236}">
                <a16:creationId xmlns:a16="http://schemas.microsoft.com/office/drawing/2014/main" id="{6575576E-BDE8-5D2E-EE77-5821FC21895C}"/>
              </a:ext>
            </a:extLst>
          </p:cNvPr>
          <p:cNvPicPr>
            <a:picLocks noChangeAspect="1"/>
          </p:cNvPicPr>
          <p:nvPr/>
        </p:nvPicPr>
        <p:blipFill>
          <a:blip r:embed="rId3"/>
          <a:srcRect/>
          <a:stretch>
            <a:fillRect/>
          </a:stretch>
        </p:blipFill>
        <p:spPr bwMode="auto">
          <a:xfrm>
            <a:off x="11128581" y="136525"/>
            <a:ext cx="674567" cy="799385"/>
          </a:xfrm>
          <a:prstGeom prst="rect">
            <a:avLst/>
          </a:prstGeom>
          <a:noFill/>
          <a:ln w="9525">
            <a:noFill/>
            <a:miter lim="800000"/>
            <a:headEnd/>
            <a:tailEnd/>
          </a:ln>
        </p:spPr>
      </p:pic>
      <p:sp>
        <p:nvSpPr>
          <p:cNvPr id="7" name="Title 2">
            <a:extLst>
              <a:ext uri="{FF2B5EF4-FFF2-40B4-BE49-F238E27FC236}">
                <a16:creationId xmlns:a16="http://schemas.microsoft.com/office/drawing/2014/main" id="{39BBF9B4-DF0B-7054-E20C-980B15F60E7B}"/>
              </a:ext>
            </a:extLst>
          </p:cNvPr>
          <p:cNvSpPr txBox="1">
            <a:spLocks/>
          </p:cNvSpPr>
          <p:nvPr/>
        </p:nvSpPr>
        <p:spPr>
          <a:xfrm>
            <a:off x="609598" y="401733"/>
            <a:ext cx="10972804" cy="90652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chemeClr val="accent1">
                    <a:lumMod val="50000"/>
                  </a:schemeClr>
                </a:solidFill>
                <a:latin typeface="+mj-lt"/>
                <a:ea typeface="+mj-ea"/>
                <a:cs typeface="+mj-cs"/>
              </a:defRPr>
            </a:lvl1pPr>
          </a:lstStyle>
          <a:p>
            <a:endParaRPr lang="en-US" sz="3600" dirty="0">
              <a:cs typeface="Arial" panose="020B0604020202020204" pitchFamily="34" charset="0"/>
            </a:endParaRPr>
          </a:p>
        </p:txBody>
      </p:sp>
      <p:sp>
        <p:nvSpPr>
          <p:cNvPr id="3" name="Title 2">
            <a:extLst>
              <a:ext uri="{FF2B5EF4-FFF2-40B4-BE49-F238E27FC236}">
                <a16:creationId xmlns:a16="http://schemas.microsoft.com/office/drawing/2014/main" id="{D5A14B09-78DD-4F03-8BE6-B29B920777A7}"/>
              </a:ext>
            </a:extLst>
          </p:cNvPr>
          <p:cNvSpPr txBox="1">
            <a:spLocks/>
          </p:cNvSpPr>
          <p:nvPr/>
        </p:nvSpPr>
        <p:spPr>
          <a:xfrm>
            <a:off x="804024" y="294593"/>
            <a:ext cx="10972804" cy="90652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chemeClr val="accent1">
                    <a:lumMod val="50000"/>
                  </a:schemeClr>
                </a:solidFill>
                <a:latin typeface="+mj-lt"/>
                <a:ea typeface="+mj-ea"/>
                <a:cs typeface="+mj-cs"/>
              </a:defRPr>
            </a:lvl1pPr>
          </a:lstStyle>
          <a:p>
            <a:r>
              <a:rPr lang="en-US" sz="4800" dirty="0"/>
              <a:t>Related Laws and Authorities Example </a:t>
            </a:r>
            <a:endParaRPr lang="en-US" sz="3600" dirty="0">
              <a:cs typeface="Arial" panose="020B0604020202020204" pitchFamily="34" charset="0"/>
            </a:endParaRPr>
          </a:p>
        </p:txBody>
      </p:sp>
      <p:pic>
        <p:nvPicPr>
          <p:cNvPr id="10" name="Picture 9">
            <a:extLst>
              <a:ext uri="{FF2B5EF4-FFF2-40B4-BE49-F238E27FC236}">
                <a16:creationId xmlns:a16="http://schemas.microsoft.com/office/drawing/2014/main" id="{E4A9DA3A-FE07-1F3B-288B-82203FB5A0AB}"/>
              </a:ext>
            </a:extLst>
          </p:cNvPr>
          <p:cNvPicPr>
            <a:picLocks noChangeAspect="1"/>
          </p:cNvPicPr>
          <p:nvPr/>
        </p:nvPicPr>
        <p:blipFill>
          <a:blip r:embed="rId4"/>
          <a:stretch>
            <a:fillRect/>
          </a:stretch>
        </p:blipFill>
        <p:spPr>
          <a:xfrm>
            <a:off x="1313895" y="1359186"/>
            <a:ext cx="8809608" cy="4528068"/>
          </a:xfrm>
          <a:prstGeom prst="rect">
            <a:avLst/>
          </a:prstGeom>
        </p:spPr>
      </p:pic>
      <p:sp>
        <p:nvSpPr>
          <p:cNvPr id="11" name="Oval 10">
            <a:extLst>
              <a:ext uri="{FF2B5EF4-FFF2-40B4-BE49-F238E27FC236}">
                <a16:creationId xmlns:a16="http://schemas.microsoft.com/office/drawing/2014/main" id="{21B2FD4E-4F52-AF6C-9CC3-A2609EE03011}"/>
              </a:ext>
            </a:extLst>
          </p:cNvPr>
          <p:cNvSpPr/>
          <p:nvPr/>
        </p:nvSpPr>
        <p:spPr>
          <a:xfrm>
            <a:off x="1400832" y="2685319"/>
            <a:ext cx="135005" cy="1168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BBC6FFA-68B1-DB70-57B8-40906D4DE5E3}"/>
              </a:ext>
            </a:extLst>
          </p:cNvPr>
          <p:cNvSpPr/>
          <p:nvPr/>
        </p:nvSpPr>
        <p:spPr>
          <a:xfrm>
            <a:off x="1400832" y="3175070"/>
            <a:ext cx="135005" cy="1168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63C2CB0-C2AB-09EF-A9A4-2B8AAE01C392}"/>
              </a:ext>
            </a:extLst>
          </p:cNvPr>
          <p:cNvSpPr/>
          <p:nvPr/>
        </p:nvSpPr>
        <p:spPr>
          <a:xfrm>
            <a:off x="1400832" y="3436148"/>
            <a:ext cx="135005" cy="1168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2727C70-CE6F-82D5-8DA7-8B607DAC5CB0}"/>
              </a:ext>
            </a:extLst>
          </p:cNvPr>
          <p:cNvSpPr/>
          <p:nvPr/>
        </p:nvSpPr>
        <p:spPr>
          <a:xfrm>
            <a:off x="1411185" y="4222636"/>
            <a:ext cx="135005" cy="1168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336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361B16-0D9E-4EC7-B3E4-C128D81B092E}"/>
              </a:ext>
            </a:extLst>
          </p:cNvPr>
          <p:cNvSpPr/>
          <p:nvPr/>
        </p:nvSpPr>
        <p:spPr>
          <a:xfrm>
            <a:off x="0" y="0"/>
            <a:ext cx="12192000" cy="158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descr="cover-logo.jpg">
            <a:extLst>
              <a:ext uri="{FF2B5EF4-FFF2-40B4-BE49-F238E27FC236}">
                <a16:creationId xmlns:a16="http://schemas.microsoft.com/office/drawing/2014/main" id="{6575576E-BDE8-5D2E-EE77-5821FC21895C}"/>
              </a:ext>
            </a:extLst>
          </p:cNvPr>
          <p:cNvPicPr>
            <a:picLocks noChangeAspect="1"/>
          </p:cNvPicPr>
          <p:nvPr/>
        </p:nvPicPr>
        <p:blipFill>
          <a:blip r:embed="rId3"/>
          <a:srcRect/>
          <a:stretch>
            <a:fillRect/>
          </a:stretch>
        </p:blipFill>
        <p:spPr bwMode="auto">
          <a:xfrm>
            <a:off x="11128581" y="136525"/>
            <a:ext cx="674567" cy="799385"/>
          </a:xfrm>
          <a:prstGeom prst="rect">
            <a:avLst/>
          </a:prstGeom>
          <a:noFill/>
          <a:ln w="9525">
            <a:noFill/>
            <a:miter lim="800000"/>
            <a:headEnd/>
            <a:tailEnd/>
          </a:ln>
        </p:spPr>
      </p:pic>
      <p:sp>
        <p:nvSpPr>
          <p:cNvPr id="7" name="Title 2">
            <a:extLst>
              <a:ext uri="{FF2B5EF4-FFF2-40B4-BE49-F238E27FC236}">
                <a16:creationId xmlns:a16="http://schemas.microsoft.com/office/drawing/2014/main" id="{39BBF9B4-DF0B-7054-E20C-980B15F60E7B}"/>
              </a:ext>
            </a:extLst>
          </p:cNvPr>
          <p:cNvSpPr txBox="1">
            <a:spLocks/>
          </p:cNvSpPr>
          <p:nvPr/>
        </p:nvSpPr>
        <p:spPr>
          <a:xfrm>
            <a:off x="609598" y="401733"/>
            <a:ext cx="10972804" cy="90652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chemeClr val="accent1">
                    <a:lumMod val="50000"/>
                  </a:schemeClr>
                </a:solidFill>
                <a:latin typeface="+mj-lt"/>
                <a:ea typeface="+mj-ea"/>
                <a:cs typeface="+mj-cs"/>
              </a:defRPr>
            </a:lvl1pPr>
          </a:lstStyle>
          <a:p>
            <a:endParaRPr lang="en-US" sz="3600" dirty="0">
              <a:cs typeface="Arial" panose="020B0604020202020204" pitchFamily="34" charset="0"/>
            </a:endParaRPr>
          </a:p>
        </p:txBody>
      </p:sp>
      <p:pic>
        <p:nvPicPr>
          <p:cNvPr id="5" name="Picture 4">
            <a:extLst>
              <a:ext uri="{FF2B5EF4-FFF2-40B4-BE49-F238E27FC236}">
                <a16:creationId xmlns:a16="http://schemas.microsoft.com/office/drawing/2014/main" id="{147EB5E1-A2EF-E234-7CF7-F970E69DBC58}"/>
              </a:ext>
            </a:extLst>
          </p:cNvPr>
          <p:cNvPicPr>
            <a:picLocks noChangeAspect="1"/>
          </p:cNvPicPr>
          <p:nvPr/>
        </p:nvPicPr>
        <p:blipFill>
          <a:blip r:embed="rId4"/>
          <a:stretch>
            <a:fillRect/>
          </a:stretch>
        </p:blipFill>
        <p:spPr>
          <a:xfrm>
            <a:off x="1043033" y="1811325"/>
            <a:ext cx="10539369" cy="3098689"/>
          </a:xfrm>
          <a:prstGeom prst="rect">
            <a:avLst/>
          </a:prstGeom>
        </p:spPr>
      </p:pic>
      <p:sp>
        <p:nvSpPr>
          <p:cNvPr id="6" name="Oval 5">
            <a:extLst>
              <a:ext uri="{FF2B5EF4-FFF2-40B4-BE49-F238E27FC236}">
                <a16:creationId xmlns:a16="http://schemas.microsoft.com/office/drawing/2014/main" id="{DC9A94D8-CDD0-1A94-9182-30C67AD1FE9D}"/>
              </a:ext>
            </a:extLst>
          </p:cNvPr>
          <p:cNvSpPr/>
          <p:nvPr/>
        </p:nvSpPr>
        <p:spPr>
          <a:xfrm>
            <a:off x="1067562" y="3115733"/>
            <a:ext cx="3169702" cy="43349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itle 2">
            <a:extLst>
              <a:ext uri="{FF2B5EF4-FFF2-40B4-BE49-F238E27FC236}">
                <a16:creationId xmlns:a16="http://schemas.microsoft.com/office/drawing/2014/main" id="{DBE690DE-D95B-C581-A125-4B3FA75676E0}"/>
              </a:ext>
            </a:extLst>
          </p:cNvPr>
          <p:cNvSpPr txBox="1">
            <a:spLocks/>
          </p:cNvSpPr>
          <p:nvPr/>
        </p:nvSpPr>
        <p:spPr>
          <a:xfrm>
            <a:off x="804024" y="448980"/>
            <a:ext cx="10972804" cy="90652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chemeClr val="accent1">
                    <a:lumMod val="50000"/>
                  </a:schemeClr>
                </a:solidFill>
                <a:latin typeface="+mj-lt"/>
                <a:ea typeface="+mj-ea"/>
                <a:cs typeface="+mj-cs"/>
              </a:defRPr>
            </a:lvl1pPr>
          </a:lstStyle>
          <a:p>
            <a:r>
              <a:rPr lang="en-US" sz="4800" dirty="0"/>
              <a:t>Package Screen </a:t>
            </a:r>
            <a:endParaRPr lang="en-US" sz="3600" dirty="0">
              <a:cs typeface="Arial" panose="020B0604020202020204" pitchFamily="34" charset="0"/>
            </a:endParaRPr>
          </a:p>
        </p:txBody>
      </p:sp>
    </p:spTree>
    <p:extLst>
      <p:ext uri="{BB962C8B-B14F-4D97-AF65-F5344CB8AC3E}">
        <p14:creationId xmlns:p14="http://schemas.microsoft.com/office/powerpoint/2010/main" val="336618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361B16-0D9E-4EC7-B3E4-C128D81B092E}"/>
              </a:ext>
            </a:extLst>
          </p:cNvPr>
          <p:cNvSpPr/>
          <p:nvPr/>
        </p:nvSpPr>
        <p:spPr>
          <a:xfrm>
            <a:off x="0" y="0"/>
            <a:ext cx="12192000" cy="158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cover-logo.jpg">
            <a:extLst>
              <a:ext uri="{FF2B5EF4-FFF2-40B4-BE49-F238E27FC236}">
                <a16:creationId xmlns:a16="http://schemas.microsoft.com/office/drawing/2014/main" id="{6575576E-BDE8-5D2E-EE77-5821FC21895C}"/>
              </a:ext>
            </a:extLst>
          </p:cNvPr>
          <p:cNvPicPr>
            <a:picLocks noChangeAspect="1"/>
          </p:cNvPicPr>
          <p:nvPr/>
        </p:nvPicPr>
        <p:blipFill>
          <a:blip r:embed="rId3"/>
          <a:srcRect/>
          <a:stretch>
            <a:fillRect/>
          </a:stretch>
        </p:blipFill>
        <p:spPr bwMode="auto">
          <a:xfrm>
            <a:off x="11128581" y="136525"/>
            <a:ext cx="674567" cy="799385"/>
          </a:xfrm>
          <a:prstGeom prst="rect">
            <a:avLst/>
          </a:prstGeom>
          <a:noFill/>
          <a:ln w="9525">
            <a:noFill/>
            <a:miter lim="800000"/>
            <a:headEnd/>
            <a:tailEnd/>
          </a:ln>
        </p:spPr>
      </p:pic>
      <p:sp>
        <p:nvSpPr>
          <p:cNvPr id="7" name="Title 2">
            <a:extLst>
              <a:ext uri="{FF2B5EF4-FFF2-40B4-BE49-F238E27FC236}">
                <a16:creationId xmlns:a16="http://schemas.microsoft.com/office/drawing/2014/main" id="{39BBF9B4-DF0B-7054-E20C-980B15F60E7B}"/>
              </a:ext>
            </a:extLst>
          </p:cNvPr>
          <p:cNvSpPr txBox="1">
            <a:spLocks/>
          </p:cNvSpPr>
          <p:nvPr/>
        </p:nvSpPr>
        <p:spPr>
          <a:xfrm>
            <a:off x="609598" y="401733"/>
            <a:ext cx="10972804" cy="90652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chemeClr val="accent1">
                    <a:lumMod val="50000"/>
                  </a:schemeClr>
                </a:solidFill>
                <a:latin typeface="+mj-lt"/>
                <a:ea typeface="+mj-ea"/>
                <a:cs typeface="+mj-cs"/>
              </a:defRPr>
            </a:lvl1pPr>
          </a:lstStyle>
          <a:p>
            <a:endParaRPr lang="en-US" sz="3600" dirty="0">
              <a:cs typeface="Arial" panose="020B0604020202020204" pitchFamily="34" charset="0"/>
            </a:endParaRPr>
          </a:p>
        </p:txBody>
      </p:sp>
      <p:pic>
        <p:nvPicPr>
          <p:cNvPr id="5" name="Picture 4">
            <a:extLst>
              <a:ext uri="{FF2B5EF4-FFF2-40B4-BE49-F238E27FC236}">
                <a16:creationId xmlns:a16="http://schemas.microsoft.com/office/drawing/2014/main" id="{57DE12F4-EFF9-3C8C-3E93-0423C25B8197}"/>
              </a:ext>
            </a:extLst>
          </p:cNvPr>
          <p:cNvPicPr>
            <a:picLocks noChangeAspect="1"/>
          </p:cNvPicPr>
          <p:nvPr/>
        </p:nvPicPr>
        <p:blipFill>
          <a:blip r:embed="rId4"/>
          <a:stretch>
            <a:fillRect/>
          </a:stretch>
        </p:blipFill>
        <p:spPr>
          <a:xfrm>
            <a:off x="931387" y="1615571"/>
            <a:ext cx="10145086" cy="4130237"/>
          </a:xfrm>
          <a:prstGeom prst="rect">
            <a:avLst/>
          </a:prstGeom>
        </p:spPr>
      </p:pic>
      <p:sp>
        <p:nvSpPr>
          <p:cNvPr id="6" name="Oval 5">
            <a:extLst>
              <a:ext uri="{FF2B5EF4-FFF2-40B4-BE49-F238E27FC236}">
                <a16:creationId xmlns:a16="http://schemas.microsoft.com/office/drawing/2014/main" id="{BC175814-54CC-3E2A-E7CC-298A1AD8FDF8}"/>
              </a:ext>
            </a:extLst>
          </p:cNvPr>
          <p:cNvSpPr/>
          <p:nvPr/>
        </p:nvSpPr>
        <p:spPr>
          <a:xfrm>
            <a:off x="4960057" y="2616520"/>
            <a:ext cx="2087745" cy="396509"/>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itle 2">
            <a:extLst>
              <a:ext uri="{FF2B5EF4-FFF2-40B4-BE49-F238E27FC236}">
                <a16:creationId xmlns:a16="http://schemas.microsoft.com/office/drawing/2014/main" id="{89C848B3-B98B-CBE7-6506-E64E87CE0625}"/>
              </a:ext>
            </a:extLst>
          </p:cNvPr>
          <p:cNvSpPr txBox="1">
            <a:spLocks/>
          </p:cNvSpPr>
          <p:nvPr/>
        </p:nvSpPr>
        <p:spPr>
          <a:xfrm>
            <a:off x="761998" y="554133"/>
            <a:ext cx="10972804" cy="90652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chemeClr val="accent1">
                    <a:lumMod val="50000"/>
                  </a:schemeClr>
                </a:solidFill>
                <a:latin typeface="+mj-lt"/>
                <a:ea typeface="+mj-ea"/>
                <a:cs typeface="+mj-cs"/>
              </a:defRPr>
            </a:lvl1pPr>
          </a:lstStyle>
          <a:p>
            <a:r>
              <a:rPr lang="en-US" sz="4800" dirty="0"/>
              <a:t>Final Steps</a:t>
            </a:r>
            <a:endParaRPr lang="en-US" sz="3600" dirty="0">
              <a:cs typeface="Arial" panose="020B0604020202020204" pitchFamily="34" charset="0"/>
            </a:endParaRPr>
          </a:p>
        </p:txBody>
      </p:sp>
      <p:sp>
        <p:nvSpPr>
          <p:cNvPr id="2" name="Oval 1">
            <a:extLst>
              <a:ext uri="{FF2B5EF4-FFF2-40B4-BE49-F238E27FC236}">
                <a16:creationId xmlns:a16="http://schemas.microsoft.com/office/drawing/2014/main" id="{0ED68BF5-7D2E-F979-B517-3ABD16E04DB2}"/>
              </a:ext>
            </a:extLst>
          </p:cNvPr>
          <p:cNvSpPr/>
          <p:nvPr/>
        </p:nvSpPr>
        <p:spPr>
          <a:xfrm>
            <a:off x="4993585" y="3418144"/>
            <a:ext cx="2087745" cy="396509"/>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3620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361B16-0D9E-4EC7-B3E4-C128D81B092E}"/>
              </a:ext>
            </a:extLst>
          </p:cNvPr>
          <p:cNvSpPr/>
          <p:nvPr/>
        </p:nvSpPr>
        <p:spPr>
          <a:xfrm>
            <a:off x="0" y="0"/>
            <a:ext cx="12192000" cy="158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descr="cover-logo.jpg">
            <a:extLst>
              <a:ext uri="{FF2B5EF4-FFF2-40B4-BE49-F238E27FC236}">
                <a16:creationId xmlns:a16="http://schemas.microsoft.com/office/drawing/2014/main" id="{6575576E-BDE8-5D2E-EE77-5821FC21895C}"/>
              </a:ext>
            </a:extLst>
          </p:cNvPr>
          <p:cNvPicPr>
            <a:picLocks noChangeAspect="1"/>
          </p:cNvPicPr>
          <p:nvPr/>
        </p:nvPicPr>
        <p:blipFill>
          <a:blip r:embed="rId3"/>
          <a:srcRect/>
          <a:stretch>
            <a:fillRect/>
          </a:stretch>
        </p:blipFill>
        <p:spPr bwMode="auto">
          <a:xfrm>
            <a:off x="11128581" y="136525"/>
            <a:ext cx="674567" cy="799385"/>
          </a:xfrm>
          <a:prstGeom prst="rect">
            <a:avLst/>
          </a:prstGeom>
          <a:noFill/>
          <a:ln w="9525">
            <a:noFill/>
            <a:miter lim="800000"/>
            <a:headEnd/>
            <a:tailEnd/>
          </a:ln>
        </p:spPr>
      </p:pic>
      <p:sp>
        <p:nvSpPr>
          <p:cNvPr id="7" name="Title 2">
            <a:extLst>
              <a:ext uri="{FF2B5EF4-FFF2-40B4-BE49-F238E27FC236}">
                <a16:creationId xmlns:a16="http://schemas.microsoft.com/office/drawing/2014/main" id="{39BBF9B4-DF0B-7054-E20C-980B15F60E7B}"/>
              </a:ext>
            </a:extLst>
          </p:cNvPr>
          <p:cNvSpPr txBox="1">
            <a:spLocks/>
          </p:cNvSpPr>
          <p:nvPr/>
        </p:nvSpPr>
        <p:spPr>
          <a:xfrm>
            <a:off x="609598" y="401733"/>
            <a:ext cx="10972804" cy="90652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chemeClr val="accent1">
                    <a:lumMod val="50000"/>
                  </a:schemeClr>
                </a:solidFill>
                <a:latin typeface="+mj-lt"/>
                <a:ea typeface="+mj-ea"/>
                <a:cs typeface="+mj-cs"/>
              </a:defRPr>
            </a:lvl1pPr>
          </a:lstStyle>
          <a:p>
            <a:endParaRPr lang="en-US" sz="3600" dirty="0">
              <a:cs typeface="Arial" panose="020B0604020202020204" pitchFamily="34" charset="0"/>
            </a:endParaRPr>
          </a:p>
        </p:txBody>
      </p:sp>
      <p:pic>
        <p:nvPicPr>
          <p:cNvPr id="6" name="Picture 5">
            <a:extLst>
              <a:ext uri="{FF2B5EF4-FFF2-40B4-BE49-F238E27FC236}">
                <a16:creationId xmlns:a16="http://schemas.microsoft.com/office/drawing/2014/main" id="{E541BD74-9899-B1B6-B625-7E9768B1553D}"/>
              </a:ext>
            </a:extLst>
          </p:cNvPr>
          <p:cNvPicPr>
            <a:picLocks noChangeAspect="1"/>
          </p:cNvPicPr>
          <p:nvPr/>
        </p:nvPicPr>
        <p:blipFill>
          <a:blip r:embed="rId4"/>
          <a:stretch>
            <a:fillRect/>
          </a:stretch>
        </p:blipFill>
        <p:spPr>
          <a:xfrm>
            <a:off x="1532236" y="1393652"/>
            <a:ext cx="7899351" cy="4277427"/>
          </a:xfrm>
          <a:prstGeom prst="rect">
            <a:avLst/>
          </a:prstGeom>
        </p:spPr>
      </p:pic>
      <p:sp>
        <p:nvSpPr>
          <p:cNvPr id="3" name="Title 2">
            <a:extLst>
              <a:ext uri="{FF2B5EF4-FFF2-40B4-BE49-F238E27FC236}">
                <a16:creationId xmlns:a16="http://schemas.microsoft.com/office/drawing/2014/main" id="{2DF4DB9B-7BD8-5180-B081-8C551CFBB840}"/>
              </a:ext>
            </a:extLst>
          </p:cNvPr>
          <p:cNvSpPr txBox="1">
            <a:spLocks/>
          </p:cNvSpPr>
          <p:nvPr/>
        </p:nvSpPr>
        <p:spPr>
          <a:xfrm>
            <a:off x="719971" y="311826"/>
            <a:ext cx="10972804" cy="90652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chemeClr val="accent1">
                    <a:lumMod val="50000"/>
                  </a:schemeClr>
                </a:solidFill>
                <a:latin typeface="+mj-lt"/>
                <a:ea typeface="+mj-ea"/>
                <a:cs typeface="+mj-cs"/>
              </a:defRPr>
            </a:lvl1pPr>
          </a:lstStyle>
          <a:p>
            <a:r>
              <a:rPr lang="en-US" sz="4800" dirty="0"/>
              <a:t>HUD.gov Archives</a:t>
            </a:r>
            <a:endParaRPr lang="en-US" sz="3600" dirty="0">
              <a:cs typeface="Arial" panose="020B0604020202020204" pitchFamily="34" charset="0"/>
            </a:endParaRPr>
          </a:p>
        </p:txBody>
      </p:sp>
      <p:sp>
        <p:nvSpPr>
          <p:cNvPr id="5" name="Oval 4">
            <a:extLst>
              <a:ext uri="{FF2B5EF4-FFF2-40B4-BE49-F238E27FC236}">
                <a16:creationId xmlns:a16="http://schemas.microsoft.com/office/drawing/2014/main" id="{BAF87638-BC25-6241-53A9-71400443C267}"/>
              </a:ext>
            </a:extLst>
          </p:cNvPr>
          <p:cNvSpPr/>
          <p:nvPr/>
        </p:nvSpPr>
        <p:spPr>
          <a:xfrm>
            <a:off x="1383955" y="2059459"/>
            <a:ext cx="2553732" cy="11306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554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26A5-8CF8-B132-51C3-545D3AC7B063}"/>
              </a:ext>
            </a:extLst>
          </p:cNvPr>
          <p:cNvSpPr>
            <a:spLocks noGrp="1"/>
          </p:cNvSpPr>
          <p:nvPr>
            <p:ph type="ctrTitle"/>
          </p:nvPr>
        </p:nvSpPr>
        <p:spPr/>
        <p:txBody>
          <a:bodyPr/>
          <a:lstStyle/>
          <a:p>
            <a:r>
              <a:rPr lang="en-US" dirty="0"/>
              <a:t>HUD’s Rulemaking Agenda</a:t>
            </a:r>
          </a:p>
        </p:txBody>
      </p:sp>
    </p:spTree>
    <p:extLst>
      <p:ext uri="{BB962C8B-B14F-4D97-AF65-F5344CB8AC3E}">
        <p14:creationId xmlns:p14="http://schemas.microsoft.com/office/powerpoint/2010/main" val="2419497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361B16-0D9E-4EC7-B3E4-C128D81B092E}"/>
              </a:ext>
            </a:extLst>
          </p:cNvPr>
          <p:cNvSpPr/>
          <p:nvPr/>
        </p:nvSpPr>
        <p:spPr>
          <a:xfrm>
            <a:off x="0" y="0"/>
            <a:ext cx="12192000" cy="158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cover-logo.jpg">
            <a:extLst>
              <a:ext uri="{FF2B5EF4-FFF2-40B4-BE49-F238E27FC236}">
                <a16:creationId xmlns:a16="http://schemas.microsoft.com/office/drawing/2014/main" id="{6575576E-BDE8-5D2E-EE77-5821FC21895C}"/>
              </a:ext>
            </a:extLst>
          </p:cNvPr>
          <p:cNvPicPr>
            <a:picLocks noChangeAspect="1"/>
          </p:cNvPicPr>
          <p:nvPr/>
        </p:nvPicPr>
        <p:blipFill>
          <a:blip r:embed="rId3"/>
          <a:srcRect/>
          <a:stretch>
            <a:fillRect/>
          </a:stretch>
        </p:blipFill>
        <p:spPr bwMode="auto">
          <a:xfrm>
            <a:off x="11128581" y="136525"/>
            <a:ext cx="674567" cy="799385"/>
          </a:xfrm>
          <a:prstGeom prst="rect">
            <a:avLst/>
          </a:prstGeom>
          <a:noFill/>
          <a:ln w="9525">
            <a:noFill/>
            <a:miter lim="800000"/>
            <a:headEnd/>
            <a:tailEnd/>
          </a:ln>
        </p:spPr>
      </p:pic>
      <p:sp>
        <p:nvSpPr>
          <p:cNvPr id="7" name="Title 2">
            <a:extLst>
              <a:ext uri="{FF2B5EF4-FFF2-40B4-BE49-F238E27FC236}">
                <a16:creationId xmlns:a16="http://schemas.microsoft.com/office/drawing/2014/main" id="{39BBF9B4-DF0B-7054-E20C-980B15F60E7B}"/>
              </a:ext>
            </a:extLst>
          </p:cNvPr>
          <p:cNvSpPr txBox="1">
            <a:spLocks/>
          </p:cNvSpPr>
          <p:nvPr/>
        </p:nvSpPr>
        <p:spPr>
          <a:xfrm>
            <a:off x="609598" y="401733"/>
            <a:ext cx="10972804" cy="90652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chemeClr val="accent1">
                    <a:lumMod val="50000"/>
                  </a:schemeClr>
                </a:solidFill>
                <a:latin typeface="+mj-lt"/>
                <a:ea typeface="+mj-ea"/>
                <a:cs typeface="+mj-cs"/>
              </a:defRPr>
            </a:lvl1pPr>
          </a:lstStyle>
          <a:p>
            <a:endParaRPr lang="en-US" sz="3600" dirty="0">
              <a:cs typeface="Arial" panose="020B0604020202020204" pitchFamily="34" charset="0"/>
            </a:endParaRPr>
          </a:p>
        </p:txBody>
      </p:sp>
      <p:sp>
        <p:nvSpPr>
          <p:cNvPr id="3" name="Title 2">
            <a:extLst>
              <a:ext uri="{FF2B5EF4-FFF2-40B4-BE49-F238E27FC236}">
                <a16:creationId xmlns:a16="http://schemas.microsoft.com/office/drawing/2014/main" id="{89C848B3-B98B-CBE7-6506-E64E87CE0625}"/>
              </a:ext>
            </a:extLst>
          </p:cNvPr>
          <p:cNvSpPr txBox="1">
            <a:spLocks/>
          </p:cNvSpPr>
          <p:nvPr/>
        </p:nvSpPr>
        <p:spPr>
          <a:xfrm>
            <a:off x="761998" y="554133"/>
            <a:ext cx="10972804" cy="90652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chemeClr val="accent1">
                    <a:lumMod val="50000"/>
                  </a:schemeClr>
                </a:solidFill>
                <a:latin typeface="+mj-lt"/>
                <a:ea typeface="+mj-ea"/>
                <a:cs typeface="+mj-cs"/>
              </a:defRPr>
            </a:lvl1pPr>
          </a:lstStyle>
          <a:p>
            <a:r>
              <a:rPr lang="en-US" sz="4800" dirty="0"/>
              <a:t>Request for Release of Funds</a:t>
            </a:r>
            <a:endParaRPr lang="en-US" sz="3600" dirty="0">
              <a:cs typeface="Arial" panose="020B0604020202020204" pitchFamily="34" charset="0"/>
            </a:endParaRPr>
          </a:p>
        </p:txBody>
      </p:sp>
      <p:pic>
        <p:nvPicPr>
          <p:cNvPr id="9" name="Picture 8">
            <a:extLst>
              <a:ext uri="{FF2B5EF4-FFF2-40B4-BE49-F238E27FC236}">
                <a16:creationId xmlns:a16="http://schemas.microsoft.com/office/drawing/2014/main" id="{9A4CA201-7208-6D55-8648-54B7ED681393}"/>
              </a:ext>
            </a:extLst>
          </p:cNvPr>
          <p:cNvPicPr>
            <a:picLocks noChangeAspect="1"/>
          </p:cNvPicPr>
          <p:nvPr/>
        </p:nvPicPr>
        <p:blipFill>
          <a:blip r:embed="rId4"/>
          <a:stretch>
            <a:fillRect/>
          </a:stretch>
        </p:blipFill>
        <p:spPr>
          <a:xfrm>
            <a:off x="834500" y="1844190"/>
            <a:ext cx="9581965" cy="4044020"/>
          </a:xfrm>
          <a:prstGeom prst="rect">
            <a:avLst/>
          </a:prstGeom>
        </p:spPr>
      </p:pic>
      <p:sp>
        <p:nvSpPr>
          <p:cNvPr id="6" name="Oval 5">
            <a:extLst>
              <a:ext uri="{FF2B5EF4-FFF2-40B4-BE49-F238E27FC236}">
                <a16:creationId xmlns:a16="http://schemas.microsoft.com/office/drawing/2014/main" id="{1B0462B8-5A57-84D5-38FF-B04EE5049ECF}"/>
              </a:ext>
            </a:extLst>
          </p:cNvPr>
          <p:cNvSpPr/>
          <p:nvPr/>
        </p:nvSpPr>
        <p:spPr>
          <a:xfrm>
            <a:off x="926756" y="2434363"/>
            <a:ext cx="391580" cy="583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8AF5078-D192-4BEC-8C4E-BB9D0F1D94D7}"/>
              </a:ext>
            </a:extLst>
          </p:cNvPr>
          <p:cNvSpPr/>
          <p:nvPr/>
        </p:nvSpPr>
        <p:spPr>
          <a:xfrm>
            <a:off x="1042415" y="3065299"/>
            <a:ext cx="307519" cy="5191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EE2D133-8B53-FEDA-C0BE-8BD903D283AE}"/>
              </a:ext>
            </a:extLst>
          </p:cNvPr>
          <p:cNvSpPr/>
          <p:nvPr/>
        </p:nvSpPr>
        <p:spPr>
          <a:xfrm>
            <a:off x="972475" y="3604795"/>
            <a:ext cx="391580" cy="583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69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361B16-0D9E-4EC7-B3E4-C128D81B092E}"/>
              </a:ext>
            </a:extLst>
          </p:cNvPr>
          <p:cNvSpPr/>
          <p:nvPr/>
        </p:nvSpPr>
        <p:spPr>
          <a:xfrm>
            <a:off x="0" y="0"/>
            <a:ext cx="12192000" cy="158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cover-logo.jpg">
            <a:extLst>
              <a:ext uri="{FF2B5EF4-FFF2-40B4-BE49-F238E27FC236}">
                <a16:creationId xmlns:a16="http://schemas.microsoft.com/office/drawing/2014/main" id="{6575576E-BDE8-5D2E-EE77-5821FC21895C}"/>
              </a:ext>
            </a:extLst>
          </p:cNvPr>
          <p:cNvPicPr>
            <a:picLocks noChangeAspect="1"/>
          </p:cNvPicPr>
          <p:nvPr/>
        </p:nvPicPr>
        <p:blipFill>
          <a:blip r:embed="rId3"/>
          <a:srcRect/>
          <a:stretch>
            <a:fillRect/>
          </a:stretch>
        </p:blipFill>
        <p:spPr bwMode="auto">
          <a:xfrm>
            <a:off x="11128581" y="136525"/>
            <a:ext cx="674567" cy="799385"/>
          </a:xfrm>
          <a:prstGeom prst="rect">
            <a:avLst/>
          </a:prstGeom>
          <a:noFill/>
          <a:ln w="9525">
            <a:noFill/>
            <a:miter lim="800000"/>
            <a:headEnd/>
            <a:tailEnd/>
          </a:ln>
        </p:spPr>
      </p:pic>
      <p:sp>
        <p:nvSpPr>
          <p:cNvPr id="7" name="Title 2">
            <a:extLst>
              <a:ext uri="{FF2B5EF4-FFF2-40B4-BE49-F238E27FC236}">
                <a16:creationId xmlns:a16="http://schemas.microsoft.com/office/drawing/2014/main" id="{39BBF9B4-DF0B-7054-E20C-980B15F60E7B}"/>
              </a:ext>
            </a:extLst>
          </p:cNvPr>
          <p:cNvSpPr txBox="1">
            <a:spLocks/>
          </p:cNvSpPr>
          <p:nvPr/>
        </p:nvSpPr>
        <p:spPr>
          <a:xfrm>
            <a:off x="609598" y="401733"/>
            <a:ext cx="10972804" cy="90652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chemeClr val="accent1">
                    <a:lumMod val="50000"/>
                  </a:schemeClr>
                </a:solidFill>
                <a:latin typeface="+mj-lt"/>
                <a:ea typeface="+mj-ea"/>
                <a:cs typeface="+mj-cs"/>
              </a:defRPr>
            </a:lvl1pPr>
          </a:lstStyle>
          <a:p>
            <a:endParaRPr lang="en-US" sz="3600" dirty="0">
              <a:cs typeface="Arial" panose="020B0604020202020204" pitchFamily="34" charset="0"/>
            </a:endParaRPr>
          </a:p>
        </p:txBody>
      </p:sp>
      <p:sp>
        <p:nvSpPr>
          <p:cNvPr id="3" name="Title 2">
            <a:extLst>
              <a:ext uri="{FF2B5EF4-FFF2-40B4-BE49-F238E27FC236}">
                <a16:creationId xmlns:a16="http://schemas.microsoft.com/office/drawing/2014/main" id="{89C848B3-B98B-CBE7-6506-E64E87CE0625}"/>
              </a:ext>
            </a:extLst>
          </p:cNvPr>
          <p:cNvSpPr txBox="1">
            <a:spLocks/>
          </p:cNvSpPr>
          <p:nvPr/>
        </p:nvSpPr>
        <p:spPr>
          <a:xfrm>
            <a:off x="761998" y="554133"/>
            <a:ext cx="10972804" cy="90652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chemeClr val="accent1">
                    <a:lumMod val="50000"/>
                  </a:schemeClr>
                </a:solidFill>
                <a:latin typeface="+mj-lt"/>
                <a:ea typeface="+mj-ea"/>
                <a:cs typeface="+mj-cs"/>
              </a:defRPr>
            </a:lvl1pPr>
          </a:lstStyle>
          <a:p>
            <a:r>
              <a:rPr lang="en-US" sz="4800" dirty="0"/>
              <a:t>Public Notice</a:t>
            </a:r>
            <a:endParaRPr lang="en-US" sz="3600" dirty="0">
              <a:cs typeface="Arial" panose="020B0604020202020204" pitchFamily="34" charset="0"/>
            </a:endParaRPr>
          </a:p>
        </p:txBody>
      </p:sp>
      <p:pic>
        <p:nvPicPr>
          <p:cNvPr id="10" name="Picture 9">
            <a:extLst>
              <a:ext uri="{FF2B5EF4-FFF2-40B4-BE49-F238E27FC236}">
                <a16:creationId xmlns:a16="http://schemas.microsoft.com/office/drawing/2014/main" id="{85713C83-049C-FD75-E9B8-63D73E1E251F}"/>
              </a:ext>
            </a:extLst>
          </p:cNvPr>
          <p:cNvPicPr>
            <a:picLocks noChangeAspect="1"/>
          </p:cNvPicPr>
          <p:nvPr/>
        </p:nvPicPr>
        <p:blipFill>
          <a:blip r:embed="rId4"/>
          <a:stretch>
            <a:fillRect/>
          </a:stretch>
        </p:blipFill>
        <p:spPr>
          <a:xfrm>
            <a:off x="932155" y="1753758"/>
            <a:ext cx="10087992" cy="3357335"/>
          </a:xfrm>
          <a:prstGeom prst="rect">
            <a:avLst/>
          </a:prstGeom>
        </p:spPr>
      </p:pic>
      <p:sp>
        <p:nvSpPr>
          <p:cNvPr id="2" name="Oval 1">
            <a:extLst>
              <a:ext uri="{FF2B5EF4-FFF2-40B4-BE49-F238E27FC236}">
                <a16:creationId xmlns:a16="http://schemas.microsoft.com/office/drawing/2014/main" id="{D771A3CC-48D5-6A2F-10F0-DCA7C87DC091}"/>
              </a:ext>
            </a:extLst>
          </p:cNvPr>
          <p:cNvSpPr/>
          <p:nvPr/>
        </p:nvSpPr>
        <p:spPr>
          <a:xfrm>
            <a:off x="1649131" y="2608099"/>
            <a:ext cx="728309" cy="2265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075EE1F-AC77-DCEB-9B4A-CD701A27F707}"/>
              </a:ext>
            </a:extLst>
          </p:cNvPr>
          <p:cNvSpPr/>
          <p:nvPr/>
        </p:nvSpPr>
        <p:spPr>
          <a:xfrm>
            <a:off x="3419857" y="3455443"/>
            <a:ext cx="957072" cy="2478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D92273F-050E-65DB-9329-532B7E16BE38}"/>
              </a:ext>
            </a:extLst>
          </p:cNvPr>
          <p:cNvSpPr/>
          <p:nvPr/>
        </p:nvSpPr>
        <p:spPr>
          <a:xfrm>
            <a:off x="4120897" y="3607843"/>
            <a:ext cx="957072" cy="2478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CD83C9B-E001-4363-C85B-BCD19EA85CBA}"/>
              </a:ext>
            </a:extLst>
          </p:cNvPr>
          <p:cNvSpPr/>
          <p:nvPr/>
        </p:nvSpPr>
        <p:spPr>
          <a:xfrm>
            <a:off x="4852417" y="4723411"/>
            <a:ext cx="957072" cy="2478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361B16-0D9E-4EC7-B3E4-C128D81B092E}"/>
              </a:ext>
            </a:extLst>
          </p:cNvPr>
          <p:cNvSpPr/>
          <p:nvPr/>
        </p:nvSpPr>
        <p:spPr>
          <a:xfrm>
            <a:off x="0" y="0"/>
            <a:ext cx="12192000" cy="158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cover-logo.jpg">
            <a:extLst>
              <a:ext uri="{FF2B5EF4-FFF2-40B4-BE49-F238E27FC236}">
                <a16:creationId xmlns:a16="http://schemas.microsoft.com/office/drawing/2014/main" id="{6575576E-BDE8-5D2E-EE77-5821FC21895C}"/>
              </a:ext>
            </a:extLst>
          </p:cNvPr>
          <p:cNvPicPr>
            <a:picLocks noChangeAspect="1"/>
          </p:cNvPicPr>
          <p:nvPr/>
        </p:nvPicPr>
        <p:blipFill>
          <a:blip r:embed="rId3"/>
          <a:srcRect/>
          <a:stretch>
            <a:fillRect/>
          </a:stretch>
        </p:blipFill>
        <p:spPr bwMode="auto">
          <a:xfrm>
            <a:off x="11128581" y="136525"/>
            <a:ext cx="674567" cy="799385"/>
          </a:xfrm>
          <a:prstGeom prst="rect">
            <a:avLst/>
          </a:prstGeom>
          <a:noFill/>
          <a:ln w="9525">
            <a:noFill/>
            <a:miter lim="800000"/>
            <a:headEnd/>
            <a:tailEnd/>
          </a:ln>
        </p:spPr>
      </p:pic>
      <p:sp>
        <p:nvSpPr>
          <p:cNvPr id="7" name="Title 2">
            <a:extLst>
              <a:ext uri="{FF2B5EF4-FFF2-40B4-BE49-F238E27FC236}">
                <a16:creationId xmlns:a16="http://schemas.microsoft.com/office/drawing/2014/main" id="{39BBF9B4-DF0B-7054-E20C-980B15F60E7B}"/>
              </a:ext>
            </a:extLst>
          </p:cNvPr>
          <p:cNvSpPr txBox="1">
            <a:spLocks/>
          </p:cNvSpPr>
          <p:nvPr/>
        </p:nvSpPr>
        <p:spPr>
          <a:xfrm>
            <a:off x="609598" y="401733"/>
            <a:ext cx="10972804" cy="90652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chemeClr val="accent1">
                    <a:lumMod val="50000"/>
                  </a:schemeClr>
                </a:solidFill>
                <a:latin typeface="+mj-lt"/>
                <a:ea typeface="+mj-ea"/>
                <a:cs typeface="+mj-cs"/>
              </a:defRPr>
            </a:lvl1pPr>
          </a:lstStyle>
          <a:p>
            <a:endParaRPr lang="en-US" sz="3600" dirty="0">
              <a:cs typeface="Arial" panose="020B0604020202020204" pitchFamily="34" charset="0"/>
            </a:endParaRPr>
          </a:p>
        </p:txBody>
      </p:sp>
      <p:sp>
        <p:nvSpPr>
          <p:cNvPr id="3" name="Title 2">
            <a:extLst>
              <a:ext uri="{FF2B5EF4-FFF2-40B4-BE49-F238E27FC236}">
                <a16:creationId xmlns:a16="http://schemas.microsoft.com/office/drawing/2014/main" id="{89C848B3-B98B-CBE7-6506-E64E87CE0625}"/>
              </a:ext>
            </a:extLst>
          </p:cNvPr>
          <p:cNvSpPr txBox="1">
            <a:spLocks/>
          </p:cNvSpPr>
          <p:nvPr/>
        </p:nvSpPr>
        <p:spPr>
          <a:xfrm>
            <a:off x="761998" y="554133"/>
            <a:ext cx="10972804" cy="90652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chemeClr val="accent1">
                    <a:lumMod val="50000"/>
                  </a:schemeClr>
                </a:solidFill>
                <a:latin typeface="+mj-lt"/>
                <a:ea typeface="+mj-ea"/>
                <a:cs typeface="+mj-cs"/>
              </a:defRPr>
            </a:lvl1pPr>
          </a:lstStyle>
          <a:p>
            <a:r>
              <a:rPr lang="en-US" sz="4800" dirty="0"/>
              <a:t>Assigning the Review</a:t>
            </a:r>
            <a:endParaRPr lang="en-US" sz="3600" dirty="0">
              <a:cs typeface="Arial" panose="020B0604020202020204" pitchFamily="34" charset="0"/>
            </a:endParaRPr>
          </a:p>
        </p:txBody>
      </p:sp>
      <p:pic>
        <p:nvPicPr>
          <p:cNvPr id="14" name="Picture 13">
            <a:extLst>
              <a:ext uri="{FF2B5EF4-FFF2-40B4-BE49-F238E27FC236}">
                <a16:creationId xmlns:a16="http://schemas.microsoft.com/office/drawing/2014/main" id="{15DD9014-5046-C139-30C1-F17F5467E51E}"/>
              </a:ext>
            </a:extLst>
          </p:cNvPr>
          <p:cNvPicPr>
            <a:picLocks noChangeAspect="1"/>
          </p:cNvPicPr>
          <p:nvPr/>
        </p:nvPicPr>
        <p:blipFill>
          <a:blip r:embed="rId4"/>
          <a:stretch>
            <a:fillRect/>
          </a:stretch>
        </p:blipFill>
        <p:spPr>
          <a:xfrm>
            <a:off x="1458098" y="1613058"/>
            <a:ext cx="9073978" cy="4323455"/>
          </a:xfrm>
          <a:prstGeom prst="rect">
            <a:avLst/>
          </a:prstGeom>
        </p:spPr>
      </p:pic>
      <p:sp>
        <p:nvSpPr>
          <p:cNvPr id="15" name="Oval 14">
            <a:extLst>
              <a:ext uri="{FF2B5EF4-FFF2-40B4-BE49-F238E27FC236}">
                <a16:creationId xmlns:a16="http://schemas.microsoft.com/office/drawing/2014/main" id="{7B4BB664-7C16-6546-8D17-E1D25300ADAF}"/>
              </a:ext>
            </a:extLst>
          </p:cNvPr>
          <p:cNvSpPr/>
          <p:nvPr/>
        </p:nvSpPr>
        <p:spPr>
          <a:xfrm>
            <a:off x="2003358" y="2446638"/>
            <a:ext cx="1843712" cy="4366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169683B-7F08-2D3E-D40A-6687DBCD1E31}"/>
              </a:ext>
            </a:extLst>
          </p:cNvPr>
          <p:cNvSpPr/>
          <p:nvPr/>
        </p:nvSpPr>
        <p:spPr>
          <a:xfrm>
            <a:off x="5630932" y="4692272"/>
            <a:ext cx="728309" cy="2265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715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FC2F6-AE32-9648-A348-58AC2EBA97E3}"/>
              </a:ext>
            </a:extLst>
          </p:cNvPr>
          <p:cNvSpPr>
            <a:spLocks noGrp="1"/>
          </p:cNvSpPr>
          <p:nvPr>
            <p:ph type="ctrTitle"/>
          </p:nvPr>
        </p:nvSpPr>
        <p:spPr>
          <a:xfrm>
            <a:off x="261788" y="5360897"/>
            <a:ext cx="9937944" cy="737563"/>
          </a:xfrm>
        </p:spPr>
        <p:txBody>
          <a:bodyPr/>
          <a:lstStyle/>
          <a:p>
            <a:r>
              <a:rPr lang="en-US" b="1" dirty="0"/>
              <a:t>HEROS Support</a:t>
            </a:r>
          </a:p>
        </p:txBody>
      </p:sp>
      <p:pic>
        <p:nvPicPr>
          <p:cNvPr id="3" name="Picture 4" descr="cover-logo.jpg">
            <a:extLst>
              <a:ext uri="{FF2B5EF4-FFF2-40B4-BE49-F238E27FC236}">
                <a16:creationId xmlns:a16="http://schemas.microsoft.com/office/drawing/2014/main" id="{3EBCD400-F48F-8050-BA00-A48FA32ED4D6}"/>
              </a:ext>
            </a:extLst>
          </p:cNvPr>
          <p:cNvPicPr>
            <a:picLocks noChangeAspect="1"/>
          </p:cNvPicPr>
          <p:nvPr/>
        </p:nvPicPr>
        <p:blipFill>
          <a:blip r:embed="rId3"/>
          <a:srcRect/>
          <a:stretch>
            <a:fillRect/>
          </a:stretch>
        </p:blipFill>
        <p:spPr bwMode="auto">
          <a:xfrm>
            <a:off x="11128581" y="136525"/>
            <a:ext cx="674567" cy="799385"/>
          </a:xfrm>
          <a:prstGeom prst="rect">
            <a:avLst/>
          </a:prstGeom>
          <a:noFill/>
          <a:ln w="9525">
            <a:noFill/>
            <a:miter lim="800000"/>
            <a:headEnd/>
            <a:tailEnd/>
          </a:ln>
        </p:spPr>
      </p:pic>
    </p:spTree>
    <p:extLst>
      <p:ext uri="{BB962C8B-B14F-4D97-AF65-F5344CB8AC3E}">
        <p14:creationId xmlns:p14="http://schemas.microsoft.com/office/powerpoint/2010/main" val="875021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361B16-0D9E-4EC7-B3E4-C128D81B092E}"/>
              </a:ext>
            </a:extLst>
          </p:cNvPr>
          <p:cNvSpPr/>
          <p:nvPr/>
        </p:nvSpPr>
        <p:spPr>
          <a:xfrm>
            <a:off x="0" y="0"/>
            <a:ext cx="12192000" cy="158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F603A77A-3A9D-924A-8FC9-F507656B302E}"/>
              </a:ext>
            </a:extLst>
          </p:cNvPr>
          <p:cNvSpPr>
            <a:spLocks noGrp="1"/>
          </p:cNvSpPr>
          <p:nvPr>
            <p:ph idx="1"/>
          </p:nvPr>
        </p:nvSpPr>
        <p:spPr>
          <a:xfrm>
            <a:off x="802386" y="1456515"/>
            <a:ext cx="10426446" cy="2566845"/>
          </a:xfrm>
        </p:spPr>
        <p:txBody>
          <a:bodyPr>
            <a:normAutofit/>
          </a:bodyPr>
          <a:lstStyle/>
          <a:p>
            <a:pPr>
              <a:buFont typeface="Arial" panose="020B0604020202020204" pitchFamily="34" charset="0"/>
              <a:buChar char="•"/>
            </a:pPr>
            <a:r>
              <a:rPr lang="en-US" sz="2800" dirty="0"/>
              <a:t>New ERRs were posted at HUD.gov website after 5/21/22.</a:t>
            </a:r>
          </a:p>
          <a:p>
            <a:pPr>
              <a:buFont typeface="Arial" panose="020B0604020202020204" pitchFamily="34" charset="0"/>
              <a:buChar char="•"/>
            </a:pPr>
            <a:r>
              <a:rPr lang="en-US" sz="2800" dirty="0"/>
              <a:t>Older ERRs from the HUD Exchange have been moved over.</a:t>
            </a:r>
          </a:p>
          <a:p>
            <a:pPr>
              <a:buFont typeface="Arial" panose="020B0604020202020204" pitchFamily="34" charset="0"/>
              <a:buChar char="•"/>
            </a:pPr>
            <a:r>
              <a:rPr lang="en-US" sz="2800" dirty="0"/>
              <a:t>Reviews will be posted during public comment periods.</a:t>
            </a:r>
          </a:p>
          <a:p>
            <a:pPr>
              <a:buFont typeface="Arial" panose="020B0604020202020204" pitchFamily="34" charset="0"/>
              <a:buChar char="•"/>
            </a:pPr>
            <a:r>
              <a:rPr lang="en-US" sz="2800" dirty="0"/>
              <a:t>Completed reviews will be archived for 1 year for standard reviews and 5 years for tiered reviews.</a:t>
            </a:r>
          </a:p>
        </p:txBody>
      </p:sp>
      <p:pic>
        <p:nvPicPr>
          <p:cNvPr id="4" name="Picture 4" descr="cover-logo.jpg">
            <a:extLst>
              <a:ext uri="{FF2B5EF4-FFF2-40B4-BE49-F238E27FC236}">
                <a16:creationId xmlns:a16="http://schemas.microsoft.com/office/drawing/2014/main" id="{6575576E-BDE8-5D2E-EE77-5821FC21895C}"/>
              </a:ext>
            </a:extLst>
          </p:cNvPr>
          <p:cNvPicPr>
            <a:picLocks noChangeAspect="1"/>
          </p:cNvPicPr>
          <p:nvPr/>
        </p:nvPicPr>
        <p:blipFill>
          <a:blip r:embed="rId3"/>
          <a:srcRect/>
          <a:stretch>
            <a:fillRect/>
          </a:stretch>
        </p:blipFill>
        <p:spPr bwMode="auto">
          <a:xfrm>
            <a:off x="11128581" y="136525"/>
            <a:ext cx="674567" cy="799385"/>
          </a:xfrm>
          <a:prstGeom prst="rect">
            <a:avLst/>
          </a:prstGeom>
          <a:noFill/>
          <a:ln w="9525">
            <a:noFill/>
            <a:miter lim="800000"/>
            <a:headEnd/>
            <a:tailEnd/>
          </a:ln>
        </p:spPr>
      </p:pic>
      <p:sp>
        <p:nvSpPr>
          <p:cNvPr id="7" name="Title 2">
            <a:extLst>
              <a:ext uri="{FF2B5EF4-FFF2-40B4-BE49-F238E27FC236}">
                <a16:creationId xmlns:a16="http://schemas.microsoft.com/office/drawing/2014/main" id="{39BBF9B4-DF0B-7054-E20C-980B15F60E7B}"/>
              </a:ext>
            </a:extLst>
          </p:cNvPr>
          <p:cNvSpPr txBox="1">
            <a:spLocks/>
          </p:cNvSpPr>
          <p:nvPr/>
        </p:nvSpPr>
        <p:spPr>
          <a:xfrm>
            <a:off x="609598" y="401733"/>
            <a:ext cx="10972804" cy="90652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chemeClr val="accent1">
                    <a:lumMod val="50000"/>
                  </a:schemeClr>
                </a:solidFill>
                <a:latin typeface="+mj-lt"/>
                <a:ea typeface="+mj-ea"/>
                <a:cs typeface="+mj-cs"/>
              </a:defRPr>
            </a:lvl1pPr>
          </a:lstStyle>
          <a:p>
            <a:r>
              <a:rPr lang="en-US" sz="4800" dirty="0"/>
              <a:t>Posting to the HUD.gov Website</a:t>
            </a:r>
            <a:endParaRPr lang="en-US" sz="3600" dirty="0">
              <a:cs typeface="Arial" panose="020B0604020202020204" pitchFamily="34" charset="0"/>
            </a:endParaRPr>
          </a:p>
        </p:txBody>
      </p:sp>
      <p:pic>
        <p:nvPicPr>
          <p:cNvPr id="3" name="Picture 2">
            <a:extLst>
              <a:ext uri="{FF2B5EF4-FFF2-40B4-BE49-F238E27FC236}">
                <a16:creationId xmlns:a16="http://schemas.microsoft.com/office/drawing/2014/main" id="{93B305AB-E390-47B1-9BB4-4D0A1FBE225A}"/>
              </a:ext>
            </a:extLst>
          </p:cNvPr>
          <p:cNvPicPr>
            <a:picLocks noChangeAspect="1"/>
          </p:cNvPicPr>
          <p:nvPr/>
        </p:nvPicPr>
        <p:blipFill>
          <a:blip r:embed="rId4"/>
          <a:stretch>
            <a:fillRect/>
          </a:stretch>
        </p:blipFill>
        <p:spPr>
          <a:xfrm>
            <a:off x="2313433" y="4023360"/>
            <a:ext cx="5987143" cy="1968133"/>
          </a:xfrm>
          <a:prstGeom prst="rect">
            <a:avLst/>
          </a:prstGeom>
        </p:spPr>
      </p:pic>
    </p:spTree>
    <p:extLst>
      <p:ext uri="{BB962C8B-B14F-4D97-AF65-F5344CB8AC3E}">
        <p14:creationId xmlns:p14="http://schemas.microsoft.com/office/powerpoint/2010/main" val="1566356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361B16-0D9E-4EC7-B3E4-C128D81B092E}"/>
              </a:ext>
            </a:extLst>
          </p:cNvPr>
          <p:cNvSpPr/>
          <p:nvPr/>
        </p:nvSpPr>
        <p:spPr>
          <a:xfrm>
            <a:off x="0" y="0"/>
            <a:ext cx="12192000" cy="158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descr="cover-logo.jpg">
            <a:extLst>
              <a:ext uri="{FF2B5EF4-FFF2-40B4-BE49-F238E27FC236}">
                <a16:creationId xmlns:a16="http://schemas.microsoft.com/office/drawing/2014/main" id="{6575576E-BDE8-5D2E-EE77-5821FC21895C}"/>
              </a:ext>
            </a:extLst>
          </p:cNvPr>
          <p:cNvPicPr>
            <a:picLocks noChangeAspect="1"/>
          </p:cNvPicPr>
          <p:nvPr/>
        </p:nvPicPr>
        <p:blipFill>
          <a:blip r:embed="rId3"/>
          <a:srcRect/>
          <a:stretch>
            <a:fillRect/>
          </a:stretch>
        </p:blipFill>
        <p:spPr bwMode="auto">
          <a:xfrm>
            <a:off x="11128581" y="136525"/>
            <a:ext cx="674567" cy="799385"/>
          </a:xfrm>
          <a:prstGeom prst="rect">
            <a:avLst/>
          </a:prstGeom>
          <a:noFill/>
          <a:ln w="9525">
            <a:noFill/>
            <a:miter lim="800000"/>
            <a:headEnd/>
            <a:tailEnd/>
          </a:ln>
        </p:spPr>
      </p:pic>
      <p:sp>
        <p:nvSpPr>
          <p:cNvPr id="7" name="Title 2">
            <a:extLst>
              <a:ext uri="{FF2B5EF4-FFF2-40B4-BE49-F238E27FC236}">
                <a16:creationId xmlns:a16="http://schemas.microsoft.com/office/drawing/2014/main" id="{39BBF9B4-DF0B-7054-E20C-980B15F60E7B}"/>
              </a:ext>
            </a:extLst>
          </p:cNvPr>
          <p:cNvSpPr txBox="1">
            <a:spLocks/>
          </p:cNvSpPr>
          <p:nvPr/>
        </p:nvSpPr>
        <p:spPr>
          <a:xfrm>
            <a:off x="609598" y="401733"/>
            <a:ext cx="10972804" cy="90652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chemeClr val="accent1">
                    <a:lumMod val="50000"/>
                  </a:schemeClr>
                </a:solidFill>
                <a:latin typeface="+mj-lt"/>
                <a:ea typeface="+mj-ea"/>
                <a:cs typeface="+mj-cs"/>
              </a:defRPr>
            </a:lvl1pPr>
          </a:lstStyle>
          <a:p>
            <a:endParaRPr lang="en-US" sz="3600" dirty="0">
              <a:cs typeface="Arial" panose="020B0604020202020204" pitchFamily="34" charset="0"/>
            </a:endParaRPr>
          </a:p>
        </p:txBody>
      </p:sp>
      <p:sp>
        <p:nvSpPr>
          <p:cNvPr id="3" name="Title 2">
            <a:extLst>
              <a:ext uri="{FF2B5EF4-FFF2-40B4-BE49-F238E27FC236}">
                <a16:creationId xmlns:a16="http://schemas.microsoft.com/office/drawing/2014/main" id="{2DF4DB9B-7BD8-5180-B081-8C551CFBB840}"/>
              </a:ext>
            </a:extLst>
          </p:cNvPr>
          <p:cNvSpPr txBox="1">
            <a:spLocks/>
          </p:cNvSpPr>
          <p:nvPr/>
        </p:nvSpPr>
        <p:spPr>
          <a:xfrm>
            <a:off x="719971" y="311826"/>
            <a:ext cx="10972804" cy="90652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chemeClr val="accent1">
                    <a:lumMod val="50000"/>
                  </a:schemeClr>
                </a:solidFill>
                <a:latin typeface="+mj-lt"/>
                <a:ea typeface="+mj-ea"/>
                <a:cs typeface="+mj-cs"/>
              </a:defRPr>
            </a:lvl1pPr>
          </a:lstStyle>
          <a:p>
            <a:r>
              <a:rPr lang="en-US" sz="4800" dirty="0"/>
              <a:t>HEROS Resources</a:t>
            </a:r>
            <a:endParaRPr lang="en-US" sz="3600" dirty="0">
              <a:cs typeface="Arial" panose="020B0604020202020204" pitchFamily="34" charset="0"/>
            </a:endParaRPr>
          </a:p>
        </p:txBody>
      </p:sp>
      <p:sp>
        <p:nvSpPr>
          <p:cNvPr id="5" name="Content Placeholder 1">
            <a:extLst>
              <a:ext uri="{FF2B5EF4-FFF2-40B4-BE49-F238E27FC236}">
                <a16:creationId xmlns:a16="http://schemas.microsoft.com/office/drawing/2014/main" id="{31C904C6-F1DF-33C1-FA40-CEE81654E0E9}"/>
              </a:ext>
            </a:extLst>
          </p:cNvPr>
          <p:cNvSpPr>
            <a:spLocks noGrp="1"/>
          </p:cNvSpPr>
          <p:nvPr>
            <p:ph idx="1"/>
          </p:nvPr>
        </p:nvSpPr>
        <p:spPr>
          <a:xfrm>
            <a:off x="1067562" y="1673047"/>
            <a:ext cx="10205727" cy="3901353"/>
          </a:xfrm>
        </p:spPr>
        <p:txBody>
          <a:bodyPr>
            <a:normAutofit fontScale="92500" lnSpcReduction="10000"/>
          </a:bodyPr>
          <a:lstStyle/>
          <a:p>
            <a:pPr marL="457200" lvl="1" indent="0">
              <a:lnSpc>
                <a:spcPct val="150000"/>
              </a:lnSpc>
              <a:buSzPct val="100000"/>
              <a:buNone/>
            </a:pPr>
            <a:r>
              <a:rPr lang="en-US" sz="3600" dirty="0">
                <a:hlinkClick r:id="rId4"/>
              </a:rPr>
              <a:t>HEROS "How To" Videos - HUD Exchange</a:t>
            </a:r>
            <a:endParaRPr lang="en-US" sz="3600" dirty="0"/>
          </a:p>
          <a:p>
            <a:pPr marL="457200" lvl="1" indent="0">
              <a:lnSpc>
                <a:spcPct val="150000"/>
              </a:lnSpc>
              <a:buSzPct val="100000"/>
              <a:buNone/>
            </a:pPr>
            <a:r>
              <a:rPr lang="pt-BR" sz="3600" dirty="0">
                <a:hlinkClick r:id="rId5"/>
              </a:rPr>
              <a:t>HEROS User Guide (hudexchange.info)</a:t>
            </a:r>
            <a:endParaRPr lang="pt-BR" sz="3600" dirty="0"/>
          </a:p>
          <a:p>
            <a:pPr marL="457200" lvl="1" indent="0">
              <a:lnSpc>
                <a:spcPct val="150000"/>
              </a:lnSpc>
              <a:buSzPct val="100000"/>
              <a:buNone/>
            </a:pPr>
            <a:r>
              <a:rPr lang="en-US" sz="3600" dirty="0">
                <a:hlinkClick r:id="rId6"/>
              </a:rPr>
              <a:t>HEROS Access Form (google.com)</a:t>
            </a:r>
            <a:endParaRPr lang="en-US" sz="3600" dirty="0"/>
          </a:p>
          <a:p>
            <a:pPr marL="457200" lvl="1" indent="0">
              <a:lnSpc>
                <a:spcPct val="150000"/>
              </a:lnSpc>
              <a:buSzPct val="100000"/>
              <a:buNone/>
            </a:pPr>
            <a:r>
              <a:rPr lang="en-US" sz="3600" dirty="0">
                <a:hlinkClick r:id="rId7"/>
              </a:rPr>
              <a:t>HEROS FAQs - HUD Exchange</a:t>
            </a:r>
            <a:endParaRPr lang="en-US" sz="3600" dirty="0"/>
          </a:p>
          <a:p>
            <a:pPr marL="457200" lvl="1" indent="0">
              <a:lnSpc>
                <a:spcPct val="150000"/>
              </a:lnSpc>
              <a:buSzPct val="100000"/>
              <a:buNone/>
            </a:pPr>
            <a:r>
              <a:rPr lang="en-US" sz="3600" dirty="0">
                <a:hlinkClick r:id="rId8"/>
              </a:rPr>
              <a:t>Ask A Question - HUD Exchange</a:t>
            </a:r>
            <a:endParaRPr lang="pt-BR" sz="3600" dirty="0"/>
          </a:p>
        </p:txBody>
      </p:sp>
    </p:spTree>
    <p:extLst>
      <p:ext uri="{BB962C8B-B14F-4D97-AF65-F5344CB8AC3E}">
        <p14:creationId xmlns:p14="http://schemas.microsoft.com/office/powerpoint/2010/main" val="4242913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361B16-0D9E-4EC7-B3E4-C128D81B092E}"/>
              </a:ext>
            </a:extLst>
          </p:cNvPr>
          <p:cNvSpPr/>
          <p:nvPr/>
        </p:nvSpPr>
        <p:spPr>
          <a:xfrm>
            <a:off x="0" y="0"/>
            <a:ext cx="12192000" cy="158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descr="cover-logo.jpg">
            <a:extLst>
              <a:ext uri="{FF2B5EF4-FFF2-40B4-BE49-F238E27FC236}">
                <a16:creationId xmlns:a16="http://schemas.microsoft.com/office/drawing/2014/main" id="{6575576E-BDE8-5D2E-EE77-5821FC21895C}"/>
              </a:ext>
            </a:extLst>
          </p:cNvPr>
          <p:cNvPicPr>
            <a:picLocks noChangeAspect="1"/>
          </p:cNvPicPr>
          <p:nvPr/>
        </p:nvPicPr>
        <p:blipFill>
          <a:blip r:embed="rId3"/>
          <a:srcRect/>
          <a:stretch>
            <a:fillRect/>
          </a:stretch>
        </p:blipFill>
        <p:spPr bwMode="auto">
          <a:xfrm>
            <a:off x="11128581" y="136525"/>
            <a:ext cx="674567" cy="799385"/>
          </a:xfrm>
          <a:prstGeom prst="rect">
            <a:avLst/>
          </a:prstGeom>
          <a:noFill/>
          <a:ln w="9525">
            <a:noFill/>
            <a:miter lim="800000"/>
            <a:headEnd/>
            <a:tailEnd/>
          </a:ln>
        </p:spPr>
      </p:pic>
      <p:sp>
        <p:nvSpPr>
          <p:cNvPr id="7" name="Title 2">
            <a:extLst>
              <a:ext uri="{FF2B5EF4-FFF2-40B4-BE49-F238E27FC236}">
                <a16:creationId xmlns:a16="http://schemas.microsoft.com/office/drawing/2014/main" id="{39BBF9B4-DF0B-7054-E20C-980B15F60E7B}"/>
              </a:ext>
            </a:extLst>
          </p:cNvPr>
          <p:cNvSpPr txBox="1">
            <a:spLocks/>
          </p:cNvSpPr>
          <p:nvPr/>
        </p:nvSpPr>
        <p:spPr>
          <a:xfrm>
            <a:off x="609598" y="401733"/>
            <a:ext cx="10972804" cy="90652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chemeClr val="accent1">
                    <a:lumMod val="50000"/>
                  </a:schemeClr>
                </a:solidFill>
                <a:latin typeface="+mj-lt"/>
                <a:ea typeface="+mj-ea"/>
                <a:cs typeface="+mj-cs"/>
              </a:defRPr>
            </a:lvl1pPr>
          </a:lstStyle>
          <a:p>
            <a:endParaRPr lang="en-US" sz="3600" dirty="0">
              <a:cs typeface="Arial" panose="020B0604020202020204" pitchFamily="34" charset="0"/>
            </a:endParaRPr>
          </a:p>
        </p:txBody>
      </p:sp>
      <p:sp>
        <p:nvSpPr>
          <p:cNvPr id="3" name="Title 2">
            <a:extLst>
              <a:ext uri="{FF2B5EF4-FFF2-40B4-BE49-F238E27FC236}">
                <a16:creationId xmlns:a16="http://schemas.microsoft.com/office/drawing/2014/main" id="{2DF4DB9B-7BD8-5180-B081-8C551CFBB840}"/>
              </a:ext>
            </a:extLst>
          </p:cNvPr>
          <p:cNvSpPr txBox="1">
            <a:spLocks/>
          </p:cNvSpPr>
          <p:nvPr/>
        </p:nvSpPr>
        <p:spPr>
          <a:xfrm>
            <a:off x="719971" y="311826"/>
            <a:ext cx="10972804" cy="90652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chemeClr val="accent1">
                    <a:lumMod val="50000"/>
                  </a:schemeClr>
                </a:solidFill>
                <a:latin typeface="+mj-lt"/>
                <a:ea typeface="+mj-ea"/>
                <a:cs typeface="+mj-cs"/>
              </a:defRPr>
            </a:lvl1pPr>
          </a:lstStyle>
          <a:p>
            <a:r>
              <a:rPr lang="en-US" sz="4800" dirty="0"/>
              <a:t>HEROS Access Form</a:t>
            </a:r>
            <a:endParaRPr lang="en-US" sz="3600" dirty="0">
              <a:cs typeface="Arial" panose="020B0604020202020204" pitchFamily="34" charset="0"/>
            </a:endParaRPr>
          </a:p>
        </p:txBody>
      </p:sp>
      <p:sp>
        <p:nvSpPr>
          <p:cNvPr id="10" name="Content Placeholder 9">
            <a:extLst>
              <a:ext uri="{FF2B5EF4-FFF2-40B4-BE49-F238E27FC236}">
                <a16:creationId xmlns:a16="http://schemas.microsoft.com/office/drawing/2014/main" id="{FC0DED41-2924-06FA-FA9C-76C0828831BA}"/>
              </a:ext>
            </a:extLst>
          </p:cNvPr>
          <p:cNvSpPr>
            <a:spLocks noGrp="1"/>
          </p:cNvSpPr>
          <p:nvPr>
            <p:ph idx="1"/>
          </p:nvPr>
        </p:nvSpPr>
        <p:spPr>
          <a:xfrm>
            <a:off x="609599" y="1762298"/>
            <a:ext cx="5404024" cy="3935787"/>
          </a:xfrm>
        </p:spPr>
        <p:txBody>
          <a:bodyPr/>
          <a:lstStyle/>
          <a:p>
            <a:r>
              <a:rPr lang="en-US" dirty="0"/>
              <a:t>Both Partner and RE Users can request access through the HEROS Access Form.</a:t>
            </a:r>
          </a:p>
          <a:p>
            <a:r>
              <a:rPr lang="en-US" dirty="0"/>
              <a:t>RE Users can request specific privileges utilizing this form including administrative and certification. </a:t>
            </a:r>
          </a:p>
          <a:p>
            <a:r>
              <a:rPr lang="en-US" dirty="0"/>
              <a:t>Partner Users can request accounts their organization and link their accounts with an RE or HUD.</a:t>
            </a:r>
          </a:p>
        </p:txBody>
      </p:sp>
      <p:pic>
        <p:nvPicPr>
          <p:cNvPr id="12" name="Picture 11">
            <a:extLst>
              <a:ext uri="{FF2B5EF4-FFF2-40B4-BE49-F238E27FC236}">
                <a16:creationId xmlns:a16="http://schemas.microsoft.com/office/drawing/2014/main" id="{3E5C14B6-18A3-2174-4505-19F2AFFD638B}"/>
              </a:ext>
            </a:extLst>
          </p:cNvPr>
          <p:cNvPicPr>
            <a:picLocks noChangeAspect="1"/>
          </p:cNvPicPr>
          <p:nvPr/>
        </p:nvPicPr>
        <p:blipFill>
          <a:blip r:embed="rId4"/>
          <a:stretch>
            <a:fillRect/>
          </a:stretch>
        </p:blipFill>
        <p:spPr>
          <a:xfrm>
            <a:off x="7032296" y="1703228"/>
            <a:ext cx="3520373" cy="3914484"/>
          </a:xfrm>
          <a:prstGeom prst="rect">
            <a:avLst/>
          </a:prstGeom>
        </p:spPr>
      </p:pic>
    </p:spTree>
    <p:extLst>
      <p:ext uri="{BB962C8B-B14F-4D97-AF65-F5344CB8AC3E}">
        <p14:creationId xmlns:p14="http://schemas.microsoft.com/office/powerpoint/2010/main" val="3502018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9B6A4-E3C2-4ADE-ADB5-0DAE57A04FEF}"/>
              </a:ext>
            </a:extLst>
          </p:cNvPr>
          <p:cNvSpPr>
            <a:spLocks noGrp="1"/>
          </p:cNvSpPr>
          <p:nvPr>
            <p:ph type="ctrTitle"/>
          </p:nvPr>
        </p:nvSpPr>
        <p:spPr>
          <a:xfrm>
            <a:off x="475725" y="4903194"/>
            <a:ext cx="9099285" cy="874107"/>
          </a:xfrm>
        </p:spPr>
        <p:txBody>
          <a:bodyPr/>
          <a:lstStyle/>
          <a:p>
            <a:r>
              <a:rPr lang="en-US"/>
              <a:t>Questions? </a:t>
            </a:r>
          </a:p>
        </p:txBody>
      </p:sp>
    </p:spTree>
    <p:extLst>
      <p:ext uri="{BB962C8B-B14F-4D97-AF65-F5344CB8AC3E}">
        <p14:creationId xmlns:p14="http://schemas.microsoft.com/office/powerpoint/2010/main" val="124458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361B16-0D9E-4EC7-B3E4-C128D81B092E}"/>
              </a:ext>
            </a:extLst>
          </p:cNvPr>
          <p:cNvSpPr/>
          <p:nvPr/>
        </p:nvSpPr>
        <p:spPr>
          <a:xfrm>
            <a:off x="0" y="0"/>
            <a:ext cx="12192000" cy="158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F603A77A-3A9D-924A-8FC9-F507656B302E}"/>
              </a:ext>
            </a:extLst>
          </p:cNvPr>
          <p:cNvSpPr>
            <a:spLocks noGrp="1"/>
          </p:cNvSpPr>
          <p:nvPr>
            <p:ph idx="1"/>
          </p:nvPr>
        </p:nvSpPr>
        <p:spPr>
          <a:xfrm>
            <a:off x="1067562" y="1709991"/>
            <a:ext cx="10205727" cy="3864410"/>
          </a:xfrm>
        </p:spPr>
        <p:txBody>
          <a:bodyPr>
            <a:normAutofit/>
          </a:bodyPr>
          <a:lstStyle/>
          <a:p>
            <a:pPr>
              <a:lnSpc>
                <a:spcPct val="100000"/>
              </a:lnSpc>
              <a:spcBef>
                <a:spcPts val="0"/>
              </a:spcBef>
            </a:pPr>
            <a:r>
              <a:rPr lang="en-US" sz="2400" dirty="0"/>
              <a:t>Federal Flood Risk Management Standard (FFRMS)</a:t>
            </a:r>
          </a:p>
          <a:p>
            <a:pPr lvl="1">
              <a:lnSpc>
                <a:spcPct val="100000"/>
              </a:lnSpc>
              <a:spcBef>
                <a:spcPts val="0"/>
              </a:spcBef>
              <a:buFont typeface="Calibri" panose="020F0502020204030204" pitchFamily="34" charset="0"/>
              <a:buChar char="–"/>
            </a:pPr>
            <a:r>
              <a:rPr lang="en-US" sz="1900" dirty="0"/>
              <a:t>HUD is proposing rulemaking to update the Department’s floodplain management and wetlands protection regulations in 24 CFR Part 55 to implement FFRMS and otherwise increase flood resilience standards in HUD projects.</a:t>
            </a:r>
          </a:p>
          <a:p>
            <a:pPr>
              <a:lnSpc>
                <a:spcPct val="100000"/>
              </a:lnSpc>
              <a:spcBef>
                <a:spcPts val="0"/>
              </a:spcBef>
            </a:pPr>
            <a:r>
              <a:rPr lang="en-US" sz="2400" dirty="0"/>
              <a:t>HUD’s NEPA-Implementing Regulations</a:t>
            </a:r>
          </a:p>
          <a:p>
            <a:pPr lvl="1">
              <a:lnSpc>
                <a:spcPct val="100000"/>
              </a:lnSpc>
              <a:spcBef>
                <a:spcPts val="0"/>
              </a:spcBef>
              <a:buFont typeface="Calibri" panose="020F0502020204030204" pitchFamily="34" charset="0"/>
              <a:buChar char="‒"/>
            </a:pPr>
            <a:r>
              <a:rPr lang="en-US" sz="1900" dirty="0"/>
              <a:t>Following the goals established in HUD’s Climate Action Plan, HUD will revise the Department’s environmental regulations – including 24 CFR Parts 50, 55, and 58 – to better integrate strategies to mitigate climate- and EJ-related hazards and health risks in HUD-assisted activities.</a:t>
            </a:r>
          </a:p>
          <a:p>
            <a:pPr lvl="1">
              <a:lnSpc>
                <a:spcPct val="100000"/>
              </a:lnSpc>
              <a:spcBef>
                <a:spcPts val="0"/>
              </a:spcBef>
              <a:buFont typeface="Calibri" panose="020F0502020204030204" pitchFamily="34" charset="0"/>
              <a:buChar char="‒"/>
            </a:pPr>
            <a:r>
              <a:rPr lang="en-US" sz="1900" dirty="0"/>
              <a:t>Ongoing</a:t>
            </a:r>
          </a:p>
          <a:p>
            <a:pPr>
              <a:lnSpc>
                <a:spcPct val="100000"/>
              </a:lnSpc>
              <a:spcBef>
                <a:spcPts val="0"/>
              </a:spcBef>
            </a:pPr>
            <a:r>
              <a:rPr lang="en-US" sz="2400" dirty="0"/>
              <a:t>HTF/HOME alignment - ongoing</a:t>
            </a:r>
          </a:p>
        </p:txBody>
      </p:sp>
      <p:pic>
        <p:nvPicPr>
          <p:cNvPr id="4" name="Picture 4" descr="cover-logo.jpg">
            <a:extLst>
              <a:ext uri="{FF2B5EF4-FFF2-40B4-BE49-F238E27FC236}">
                <a16:creationId xmlns:a16="http://schemas.microsoft.com/office/drawing/2014/main" id="{6575576E-BDE8-5D2E-EE77-5821FC21895C}"/>
              </a:ext>
            </a:extLst>
          </p:cNvPr>
          <p:cNvPicPr>
            <a:picLocks noChangeAspect="1"/>
          </p:cNvPicPr>
          <p:nvPr/>
        </p:nvPicPr>
        <p:blipFill>
          <a:blip r:embed="rId3"/>
          <a:srcRect/>
          <a:stretch>
            <a:fillRect/>
          </a:stretch>
        </p:blipFill>
        <p:spPr bwMode="auto">
          <a:xfrm>
            <a:off x="11128581" y="136525"/>
            <a:ext cx="674567" cy="799385"/>
          </a:xfrm>
          <a:prstGeom prst="rect">
            <a:avLst/>
          </a:prstGeom>
          <a:noFill/>
          <a:ln w="9525">
            <a:noFill/>
            <a:miter lim="800000"/>
            <a:headEnd/>
            <a:tailEnd/>
          </a:ln>
        </p:spPr>
      </p:pic>
      <p:sp>
        <p:nvSpPr>
          <p:cNvPr id="7" name="Title 2">
            <a:extLst>
              <a:ext uri="{FF2B5EF4-FFF2-40B4-BE49-F238E27FC236}">
                <a16:creationId xmlns:a16="http://schemas.microsoft.com/office/drawing/2014/main" id="{39BBF9B4-DF0B-7054-E20C-980B15F60E7B}"/>
              </a:ext>
            </a:extLst>
          </p:cNvPr>
          <p:cNvSpPr txBox="1">
            <a:spLocks/>
          </p:cNvSpPr>
          <p:nvPr/>
        </p:nvSpPr>
        <p:spPr>
          <a:xfrm>
            <a:off x="609598" y="401733"/>
            <a:ext cx="10972804" cy="90652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chemeClr val="accent1">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1CADE4">
                    <a:lumMod val="50000"/>
                  </a:srgbClr>
                </a:solidFill>
                <a:effectLst/>
                <a:uLnTx/>
                <a:uFillTx/>
                <a:latin typeface="Calibri Light" panose="020F0302020204030204"/>
                <a:ea typeface="+mj-ea"/>
                <a:cs typeface="+mj-cs"/>
              </a:rPr>
              <a:t>HUD’s Rulemaking Agenda</a:t>
            </a:r>
            <a:endParaRPr kumimoji="0" lang="en-US" sz="3600" b="1" i="0" u="none" strike="noStrike" kern="1200" cap="none" spc="0" normalizeH="0" baseline="0" noProof="0" dirty="0">
              <a:ln>
                <a:noFill/>
              </a:ln>
              <a:solidFill>
                <a:srgbClr val="1CADE4">
                  <a:lumMod val="50000"/>
                </a:srgbClr>
              </a:solidFill>
              <a:effectLst/>
              <a:uLnTx/>
              <a:uFillTx/>
              <a:latin typeface="Calibri Light" panose="020F0302020204030204"/>
              <a:ea typeface="+mj-ea"/>
              <a:cs typeface="Arial" panose="020B0604020202020204" pitchFamily="34" charset="0"/>
            </a:endParaRPr>
          </a:p>
        </p:txBody>
      </p:sp>
    </p:spTree>
    <p:extLst>
      <p:ext uri="{BB962C8B-B14F-4D97-AF65-F5344CB8AC3E}">
        <p14:creationId xmlns:p14="http://schemas.microsoft.com/office/powerpoint/2010/main" val="3799576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430F9-CC5B-4134-AA69-52222FC6390B}"/>
              </a:ext>
            </a:extLst>
          </p:cNvPr>
          <p:cNvSpPr>
            <a:spLocks noGrp="1"/>
          </p:cNvSpPr>
          <p:nvPr>
            <p:ph type="ctrTitle"/>
          </p:nvPr>
        </p:nvSpPr>
        <p:spPr>
          <a:xfrm>
            <a:off x="448001" y="5303519"/>
            <a:ext cx="11051271" cy="737563"/>
          </a:xfrm>
        </p:spPr>
        <p:txBody>
          <a:bodyPr/>
          <a:lstStyle/>
          <a:p>
            <a:r>
              <a:rPr lang="en-US" dirty="0"/>
              <a:t>HEROS: HUD Environmental Review Online System</a:t>
            </a:r>
          </a:p>
        </p:txBody>
      </p:sp>
    </p:spTree>
    <p:extLst>
      <p:ext uri="{BB962C8B-B14F-4D97-AF65-F5344CB8AC3E}">
        <p14:creationId xmlns:p14="http://schemas.microsoft.com/office/powerpoint/2010/main" val="2590293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361B16-0D9E-4EC7-B3E4-C128D81B092E}"/>
              </a:ext>
            </a:extLst>
          </p:cNvPr>
          <p:cNvSpPr/>
          <p:nvPr/>
        </p:nvSpPr>
        <p:spPr>
          <a:xfrm>
            <a:off x="0" y="0"/>
            <a:ext cx="12192000" cy="158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F603A77A-3A9D-924A-8FC9-F507656B302E}"/>
              </a:ext>
            </a:extLst>
          </p:cNvPr>
          <p:cNvSpPr>
            <a:spLocks noGrp="1"/>
          </p:cNvSpPr>
          <p:nvPr>
            <p:ph idx="1"/>
          </p:nvPr>
        </p:nvSpPr>
        <p:spPr>
          <a:xfrm>
            <a:off x="1067562" y="1709991"/>
            <a:ext cx="10205727" cy="3864410"/>
          </a:xfrm>
        </p:spPr>
        <p:txBody>
          <a:bodyPr>
            <a:normAutofit/>
          </a:bodyPr>
          <a:lstStyle/>
          <a:p>
            <a:pPr marL="0" indent="0">
              <a:lnSpc>
                <a:spcPct val="100000"/>
              </a:lnSpc>
              <a:spcBef>
                <a:spcPts val="0"/>
              </a:spcBef>
              <a:spcAft>
                <a:spcPts val="0"/>
              </a:spcAft>
              <a:buNone/>
            </a:pPr>
            <a:r>
              <a:rPr lang="en-US" sz="2400" b="1" dirty="0"/>
              <a:t>HUD’s Environmental Review Online System (HEROS)</a:t>
            </a:r>
          </a:p>
          <a:p>
            <a:pPr marL="0" indent="0">
              <a:lnSpc>
                <a:spcPct val="100000"/>
              </a:lnSpc>
              <a:spcBef>
                <a:spcPts val="0"/>
              </a:spcBef>
              <a:spcAft>
                <a:spcPts val="0"/>
              </a:spcAft>
              <a:buNone/>
            </a:pPr>
            <a:endParaRPr lang="en-US" dirty="0"/>
          </a:p>
          <a:p>
            <a:pPr marL="0">
              <a:lnSpc>
                <a:spcPct val="100000"/>
              </a:lnSpc>
              <a:spcBef>
                <a:spcPts val="0"/>
              </a:spcBef>
              <a:spcAft>
                <a:spcPts val="0"/>
              </a:spcAft>
              <a:buFont typeface="Arial" panose="020B0604020202020204" pitchFamily="34" charset="0"/>
              <a:buChar char="•"/>
            </a:pPr>
            <a:r>
              <a:rPr lang="en-US" sz="2800" dirty="0"/>
              <a:t> HEROS is an enterprise system that can be used to complete environmental reviews for all HUD programs (Part 50 and Part 58).</a:t>
            </a:r>
          </a:p>
          <a:p>
            <a:pPr marL="0">
              <a:lnSpc>
                <a:spcPct val="100000"/>
              </a:lnSpc>
              <a:spcBef>
                <a:spcPts val="0"/>
              </a:spcBef>
              <a:spcAft>
                <a:spcPts val="0"/>
              </a:spcAft>
              <a:buFont typeface="Arial" panose="020B0604020202020204" pitchFamily="34" charset="0"/>
              <a:buChar char="•"/>
            </a:pPr>
            <a:endParaRPr lang="en-US" sz="2800" dirty="0"/>
          </a:p>
          <a:p>
            <a:pPr marL="0">
              <a:lnSpc>
                <a:spcPct val="100000"/>
              </a:lnSpc>
              <a:spcBef>
                <a:spcPts val="0"/>
              </a:spcBef>
              <a:spcAft>
                <a:spcPts val="0"/>
              </a:spcAft>
              <a:buFont typeface="Arial" panose="020B0604020202020204" pitchFamily="34" charset="0"/>
              <a:buChar char="•"/>
            </a:pPr>
            <a:r>
              <a:rPr lang="en-US" sz="2800" dirty="0"/>
              <a:t> HEROS replaced HUD’s current paper-based environmental review process:</a:t>
            </a:r>
          </a:p>
          <a:p>
            <a:pPr marL="527050" lvl="1" indent="-342900">
              <a:lnSpc>
                <a:spcPct val="100000"/>
              </a:lnSpc>
              <a:spcBef>
                <a:spcPts val="0"/>
              </a:spcBef>
            </a:pPr>
            <a:r>
              <a:rPr lang="en-US" sz="2400" dirty="0"/>
              <a:t>HEROS walks users through the entire environmental review process from beginning to end, including compliance with related laws and authorities. </a:t>
            </a:r>
          </a:p>
        </p:txBody>
      </p:sp>
      <p:pic>
        <p:nvPicPr>
          <p:cNvPr id="4" name="Picture 4" descr="cover-logo.jpg">
            <a:extLst>
              <a:ext uri="{FF2B5EF4-FFF2-40B4-BE49-F238E27FC236}">
                <a16:creationId xmlns:a16="http://schemas.microsoft.com/office/drawing/2014/main" id="{6575576E-BDE8-5D2E-EE77-5821FC21895C}"/>
              </a:ext>
            </a:extLst>
          </p:cNvPr>
          <p:cNvPicPr>
            <a:picLocks noChangeAspect="1"/>
          </p:cNvPicPr>
          <p:nvPr/>
        </p:nvPicPr>
        <p:blipFill>
          <a:blip r:embed="rId3"/>
          <a:srcRect/>
          <a:stretch>
            <a:fillRect/>
          </a:stretch>
        </p:blipFill>
        <p:spPr bwMode="auto">
          <a:xfrm>
            <a:off x="11128581" y="136525"/>
            <a:ext cx="674567" cy="799385"/>
          </a:xfrm>
          <a:prstGeom prst="rect">
            <a:avLst/>
          </a:prstGeom>
          <a:noFill/>
          <a:ln w="9525">
            <a:noFill/>
            <a:miter lim="800000"/>
            <a:headEnd/>
            <a:tailEnd/>
          </a:ln>
        </p:spPr>
      </p:pic>
      <p:sp>
        <p:nvSpPr>
          <p:cNvPr id="7" name="Title 2">
            <a:extLst>
              <a:ext uri="{FF2B5EF4-FFF2-40B4-BE49-F238E27FC236}">
                <a16:creationId xmlns:a16="http://schemas.microsoft.com/office/drawing/2014/main" id="{39BBF9B4-DF0B-7054-E20C-980B15F60E7B}"/>
              </a:ext>
            </a:extLst>
          </p:cNvPr>
          <p:cNvSpPr txBox="1">
            <a:spLocks/>
          </p:cNvSpPr>
          <p:nvPr/>
        </p:nvSpPr>
        <p:spPr>
          <a:xfrm>
            <a:off x="609598" y="401733"/>
            <a:ext cx="10972804" cy="90652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chemeClr val="accent1">
                    <a:lumMod val="50000"/>
                  </a:schemeClr>
                </a:solidFill>
                <a:latin typeface="+mj-lt"/>
                <a:ea typeface="+mj-ea"/>
                <a:cs typeface="+mj-cs"/>
              </a:defRPr>
            </a:lvl1pPr>
          </a:lstStyle>
          <a:p>
            <a:r>
              <a:rPr lang="en-US" sz="4800" dirty="0"/>
              <a:t>What is HEROS? </a:t>
            </a:r>
            <a:endParaRPr lang="en-US" sz="3600" dirty="0">
              <a:cs typeface="Arial" panose="020B0604020202020204" pitchFamily="34" charset="0"/>
            </a:endParaRPr>
          </a:p>
        </p:txBody>
      </p:sp>
    </p:spTree>
    <p:extLst>
      <p:ext uri="{BB962C8B-B14F-4D97-AF65-F5344CB8AC3E}">
        <p14:creationId xmlns:p14="http://schemas.microsoft.com/office/powerpoint/2010/main" val="425966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361B16-0D9E-4EC7-B3E4-C128D81B092E}"/>
              </a:ext>
            </a:extLst>
          </p:cNvPr>
          <p:cNvSpPr/>
          <p:nvPr/>
        </p:nvSpPr>
        <p:spPr>
          <a:xfrm>
            <a:off x="-65903" y="0"/>
            <a:ext cx="12192000" cy="158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F603A77A-3A9D-924A-8FC9-F507656B302E}"/>
              </a:ext>
            </a:extLst>
          </p:cNvPr>
          <p:cNvSpPr>
            <a:spLocks noGrp="1"/>
          </p:cNvSpPr>
          <p:nvPr>
            <p:ph idx="1"/>
          </p:nvPr>
        </p:nvSpPr>
        <p:spPr>
          <a:xfrm>
            <a:off x="1067562" y="1984873"/>
            <a:ext cx="10205727" cy="3589528"/>
          </a:xfrm>
        </p:spPr>
        <p:txBody>
          <a:bodyPr>
            <a:normAutofit/>
          </a:bodyPr>
          <a:lstStyle/>
          <a:p>
            <a:pPr algn="just"/>
            <a:r>
              <a:rPr lang="en-US" sz="2800" dirty="0"/>
              <a:t>HEROS allows the environmental review procedures users already have in place now to be performed </a:t>
            </a:r>
            <a:r>
              <a:rPr lang="en-US" sz="2800" i="1" dirty="0"/>
              <a:t>online</a:t>
            </a:r>
            <a:r>
              <a:rPr lang="en-US" sz="2800" dirty="0"/>
              <a:t>.</a:t>
            </a:r>
          </a:p>
          <a:p>
            <a:pPr algn="just">
              <a:spcAft>
                <a:spcPts val="600"/>
              </a:spcAft>
            </a:pPr>
            <a:r>
              <a:rPr lang="en-US" sz="2800" dirty="0"/>
              <a:t>HEROS can now be used by everyone who is involved in the environmental review process:</a:t>
            </a:r>
          </a:p>
          <a:p>
            <a:pPr lvl="1" algn="just">
              <a:buFont typeface="Arial" panose="020B0604020202020204" pitchFamily="34" charset="0"/>
              <a:buChar char="•"/>
            </a:pPr>
            <a:r>
              <a:rPr lang="en-US" sz="2400" i="0" dirty="0"/>
              <a:t>HUD Staff </a:t>
            </a:r>
          </a:p>
          <a:p>
            <a:pPr lvl="1">
              <a:buFont typeface="Arial" panose="020B0604020202020204" pitchFamily="34" charset="0"/>
              <a:buChar char="•"/>
            </a:pPr>
            <a:r>
              <a:rPr lang="en-US" sz="2400" i="0" dirty="0"/>
              <a:t>Responsible Entities (local, state, and tribal governments) </a:t>
            </a:r>
          </a:p>
          <a:p>
            <a:pPr lvl="1" algn="just">
              <a:buFont typeface="Arial" panose="020B0604020202020204" pitchFamily="34" charset="0"/>
              <a:buChar char="•"/>
            </a:pPr>
            <a:r>
              <a:rPr lang="en-US" sz="2400" i="0" dirty="0"/>
              <a:t>Partners (consultants, PHAs, TDHEs, lenders, nonprofits, non-RE recipients)</a:t>
            </a:r>
          </a:p>
        </p:txBody>
      </p:sp>
      <p:pic>
        <p:nvPicPr>
          <p:cNvPr id="4" name="Picture 4" descr="cover-logo.jpg">
            <a:extLst>
              <a:ext uri="{FF2B5EF4-FFF2-40B4-BE49-F238E27FC236}">
                <a16:creationId xmlns:a16="http://schemas.microsoft.com/office/drawing/2014/main" id="{6575576E-BDE8-5D2E-EE77-5821FC21895C}"/>
              </a:ext>
            </a:extLst>
          </p:cNvPr>
          <p:cNvPicPr>
            <a:picLocks noChangeAspect="1"/>
          </p:cNvPicPr>
          <p:nvPr/>
        </p:nvPicPr>
        <p:blipFill>
          <a:blip r:embed="rId3"/>
          <a:srcRect/>
          <a:stretch>
            <a:fillRect/>
          </a:stretch>
        </p:blipFill>
        <p:spPr bwMode="auto">
          <a:xfrm>
            <a:off x="11128581" y="136525"/>
            <a:ext cx="674567" cy="799385"/>
          </a:xfrm>
          <a:prstGeom prst="rect">
            <a:avLst/>
          </a:prstGeom>
          <a:noFill/>
          <a:ln w="9525">
            <a:noFill/>
            <a:miter lim="800000"/>
            <a:headEnd/>
            <a:tailEnd/>
          </a:ln>
        </p:spPr>
      </p:pic>
      <p:sp>
        <p:nvSpPr>
          <p:cNvPr id="7" name="Title 2">
            <a:extLst>
              <a:ext uri="{FF2B5EF4-FFF2-40B4-BE49-F238E27FC236}">
                <a16:creationId xmlns:a16="http://schemas.microsoft.com/office/drawing/2014/main" id="{39BBF9B4-DF0B-7054-E20C-980B15F60E7B}"/>
              </a:ext>
            </a:extLst>
          </p:cNvPr>
          <p:cNvSpPr txBox="1">
            <a:spLocks/>
          </p:cNvSpPr>
          <p:nvPr/>
        </p:nvSpPr>
        <p:spPr>
          <a:xfrm>
            <a:off x="609598" y="401733"/>
            <a:ext cx="10972804" cy="90652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chemeClr val="accent1">
                    <a:lumMod val="50000"/>
                  </a:schemeClr>
                </a:solidFill>
                <a:latin typeface="+mj-lt"/>
                <a:ea typeface="+mj-ea"/>
                <a:cs typeface="+mj-cs"/>
              </a:defRPr>
            </a:lvl1pPr>
          </a:lstStyle>
          <a:p>
            <a:r>
              <a:rPr lang="en-US" sz="4800" dirty="0"/>
              <a:t>Who Uses HEROS?</a:t>
            </a:r>
            <a:endParaRPr lang="en-US" sz="3600" dirty="0">
              <a:cs typeface="Arial" panose="020B0604020202020204" pitchFamily="34" charset="0"/>
            </a:endParaRPr>
          </a:p>
        </p:txBody>
      </p:sp>
    </p:spTree>
    <p:extLst>
      <p:ext uri="{BB962C8B-B14F-4D97-AF65-F5344CB8AC3E}">
        <p14:creationId xmlns:p14="http://schemas.microsoft.com/office/powerpoint/2010/main" val="2860809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361B16-0D9E-4EC7-B3E4-C128D81B092E}"/>
              </a:ext>
            </a:extLst>
          </p:cNvPr>
          <p:cNvSpPr/>
          <p:nvPr/>
        </p:nvSpPr>
        <p:spPr>
          <a:xfrm>
            <a:off x="0" y="0"/>
            <a:ext cx="12192000" cy="158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F603A77A-3A9D-924A-8FC9-F507656B302E}"/>
              </a:ext>
            </a:extLst>
          </p:cNvPr>
          <p:cNvSpPr>
            <a:spLocks noGrp="1"/>
          </p:cNvSpPr>
          <p:nvPr>
            <p:ph idx="1"/>
          </p:nvPr>
        </p:nvSpPr>
        <p:spPr>
          <a:xfrm>
            <a:off x="1067562" y="2112263"/>
            <a:ext cx="10205727" cy="3462137"/>
          </a:xfrm>
        </p:spPr>
        <p:txBody>
          <a:bodyPr>
            <a:normAutofit/>
          </a:bodyPr>
          <a:lstStyle/>
          <a:p>
            <a:pPr marL="0" indent="0">
              <a:buNone/>
            </a:pPr>
            <a:r>
              <a:rPr lang="en-US" sz="2800" dirty="0"/>
              <a:t>HEROS makes complying with environmental requirements easier by:</a:t>
            </a:r>
          </a:p>
          <a:p>
            <a:pPr lvl="1">
              <a:buSzPct val="100000"/>
              <a:buFont typeface="Arial" panose="020B0604020202020204" pitchFamily="34" charset="0"/>
              <a:buChar char="•"/>
            </a:pPr>
            <a:r>
              <a:rPr lang="en-US" sz="2400" i="0" dirty="0"/>
              <a:t>Integrating guidance with formats</a:t>
            </a:r>
          </a:p>
          <a:p>
            <a:pPr lvl="1">
              <a:buSzPct val="100000"/>
              <a:buFont typeface="Arial" panose="020B0604020202020204" pitchFamily="34" charset="0"/>
              <a:buChar char="•"/>
            </a:pPr>
            <a:r>
              <a:rPr lang="en-US" sz="2400" i="0" dirty="0"/>
              <a:t>Facilitating communication with partners</a:t>
            </a:r>
          </a:p>
          <a:p>
            <a:pPr lvl="1">
              <a:buSzPct val="100000"/>
              <a:buFont typeface="Arial" panose="020B0604020202020204" pitchFamily="34" charset="0"/>
              <a:buChar char="•"/>
            </a:pPr>
            <a:r>
              <a:rPr lang="en-US" sz="2400" i="0" dirty="0"/>
              <a:t>Helping manage environmental reviews </a:t>
            </a:r>
          </a:p>
          <a:p>
            <a:pPr marL="0" indent="0">
              <a:buNone/>
            </a:pPr>
            <a:r>
              <a:rPr lang="en-US" sz="2800" dirty="0"/>
              <a:t>HEROS also streamlines processes and saves paper.</a:t>
            </a:r>
          </a:p>
          <a:p>
            <a:pPr lvl="1">
              <a:buSzPct val="100000"/>
              <a:buFont typeface="Arial" panose="020B0604020202020204" pitchFamily="34" charset="0"/>
              <a:buChar char="•"/>
            </a:pPr>
            <a:r>
              <a:rPr lang="en-US" sz="2400" i="0" dirty="0"/>
              <a:t>It generates electronic environmental review records, eliminating the need for paper filing.  </a:t>
            </a:r>
          </a:p>
        </p:txBody>
      </p:sp>
      <p:pic>
        <p:nvPicPr>
          <p:cNvPr id="4" name="Picture 4" descr="cover-logo.jpg">
            <a:extLst>
              <a:ext uri="{FF2B5EF4-FFF2-40B4-BE49-F238E27FC236}">
                <a16:creationId xmlns:a16="http://schemas.microsoft.com/office/drawing/2014/main" id="{6575576E-BDE8-5D2E-EE77-5821FC21895C}"/>
              </a:ext>
            </a:extLst>
          </p:cNvPr>
          <p:cNvPicPr>
            <a:picLocks noChangeAspect="1"/>
          </p:cNvPicPr>
          <p:nvPr/>
        </p:nvPicPr>
        <p:blipFill>
          <a:blip r:embed="rId3"/>
          <a:srcRect/>
          <a:stretch>
            <a:fillRect/>
          </a:stretch>
        </p:blipFill>
        <p:spPr bwMode="auto">
          <a:xfrm>
            <a:off x="11128581" y="136525"/>
            <a:ext cx="674567" cy="799385"/>
          </a:xfrm>
          <a:prstGeom prst="rect">
            <a:avLst/>
          </a:prstGeom>
          <a:noFill/>
          <a:ln w="9525">
            <a:noFill/>
            <a:miter lim="800000"/>
            <a:headEnd/>
            <a:tailEnd/>
          </a:ln>
        </p:spPr>
      </p:pic>
      <p:sp>
        <p:nvSpPr>
          <p:cNvPr id="7" name="Title 2">
            <a:extLst>
              <a:ext uri="{FF2B5EF4-FFF2-40B4-BE49-F238E27FC236}">
                <a16:creationId xmlns:a16="http://schemas.microsoft.com/office/drawing/2014/main" id="{39BBF9B4-DF0B-7054-E20C-980B15F60E7B}"/>
              </a:ext>
            </a:extLst>
          </p:cNvPr>
          <p:cNvSpPr txBox="1">
            <a:spLocks/>
          </p:cNvSpPr>
          <p:nvPr/>
        </p:nvSpPr>
        <p:spPr>
          <a:xfrm>
            <a:off x="609598" y="401733"/>
            <a:ext cx="10972804" cy="90652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chemeClr val="accent1">
                    <a:lumMod val="50000"/>
                  </a:schemeClr>
                </a:solidFill>
                <a:latin typeface="+mj-lt"/>
                <a:ea typeface="+mj-ea"/>
                <a:cs typeface="+mj-cs"/>
              </a:defRPr>
            </a:lvl1pPr>
          </a:lstStyle>
          <a:p>
            <a:r>
              <a:rPr lang="en-US" sz="4800" dirty="0"/>
              <a:t>Benefits of Using HEROS</a:t>
            </a:r>
            <a:endParaRPr lang="en-US" sz="3600" dirty="0">
              <a:cs typeface="Arial" panose="020B0604020202020204" pitchFamily="34" charset="0"/>
            </a:endParaRPr>
          </a:p>
        </p:txBody>
      </p:sp>
    </p:spTree>
    <p:extLst>
      <p:ext uri="{BB962C8B-B14F-4D97-AF65-F5344CB8AC3E}">
        <p14:creationId xmlns:p14="http://schemas.microsoft.com/office/powerpoint/2010/main" val="3094680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over-logo.jpg">
            <a:extLst>
              <a:ext uri="{FF2B5EF4-FFF2-40B4-BE49-F238E27FC236}">
                <a16:creationId xmlns:a16="http://schemas.microsoft.com/office/drawing/2014/main" id="{6575576E-BDE8-5D2E-EE77-5821FC21895C}"/>
              </a:ext>
            </a:extLst>
          </p:cNvPr>
          <p:cNvPicPr>
            <a:picLocks noChangeAspect="1"/>
          </p:cNvPicPr>
          <p:nvPr/>
        </p:nvPicPr>
        <p:blipFill>
          <a:blip r:embed="rId3"/>
          <a:srcRect/>
          <a:stretch>
            <a:fillRect/>
          </a:stretch>
        </p:blipFill>
        <p:spPr bwMode="auto">
          <a:xfrm>
            <a:off x="11128581" y="136525"/>
            <a:ext cx="674567" cy="799385"/>
          </a:xfrm>
          <a:prstGeom prst="rect">
            <a:avLst/>
          </a:prstGeom>
          <a:noFill/>
          <a:ln w="9525">
            <a:noFill/>
            <a:miter lim="800000"/>
            <a:headEnd/>
            <a:tailEnd/>
          </a:ln>
        </p:spPr>
      </p:pic>
      <p:sp>
        <p:nvSpPr>
          <p:cNvPr id="7" name="Title 2">
            <a:extLst>
              <a:ext uri="{FF2B5EF4-FFF2-40B4-BE49-F238E27FC236}">
                <a16:creationId xmlns:a16="http://schemas.microsoft.com/office/drawing/2014/main" id="{39BBF9B4-DF0B-7054-E20C-980B15F60E7B}"/>
              </a:ext>
            </a:extLst>
          </p:cNvPr>
          <p:cNvSpPr txBox="1">
            <a:spLocks/>
          </p:cNvSpPr>
          <p:nvPr/>
        </p:nvSpPr>
        <p:spPr>
          <a:xfrm>
            <a:off x="609598" y="401733"/>
            <a:ext cx="10972804" cy="90652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chemeClr val="accent1">
                    <a:lumMod val="50000"/>
                  </a:schemeClr>
                </a:solidFill>
                <a:latin typeface="+mj-lt"/>
                <a:ea typeface="+mj-ea"/>
                <a:cs typeface="+mj-cs"/>
              </a:defRPr>
            </a:lvl1pPr>
          </a:lstStyle>
          <a:p>
            <a:r>
              <a:rPr lang="en-US" sz="4800" dirty="0"/>
              <a:t>Who’s Who in HEROS?</a:t>
            </a:r>
            <a:endParaRPr lang="en-US" sz="3600" dirty="0">
              <a:cs typeface="Arial" panose="020B0604020202020204" pitchFamily="34" charset="0"/>
            </a:endParaRPr>
          </a:p>
        </p:txBody>
      </p:sp>
      <p:pic>
        <p:nvPicPr>
          <p:cNvPr id="3" name="Picture 2">
            <a:extLst>
              <a:ext uri="{FF2B5EF4-FFF2-40B4-BE49-F238E27FC236}">
                <a16:creationId xmlns:a16="http://schemas.microsoft.com/office/drawing/2014/main" id="{488E6C3B-46C1-8995-EA9D-5AA1F4F47AE9}"/>
              </a:ext>
            </a:extLst>
          </p:cNvPr>
          <p:cNvPicPr>
            <a:picLocks noChangeAspect="1"/>
          </p:cNvPicPr>
          <p:nvPr/>
        </p:nvPicPr>
        <p:blipFill>
          <a:blip r:embed="rId4"/>
          <a:stretch>
            <a:fillRect/>
          </a:stretch>
        </p:blipFill>
        <p:spPr>
          <a:xfrm>
            <a:off x="2307840" y="1512182"/>
            <a:ext cx="1143066" cy="1143066"/>
          </a:xfrm>
          <a:prstGeom prst="rect">
            <a:avLst/>
          </a:prstGeom>
        </p:spPr>
      </p:pic>
      <p:pic>
        <p:nvPicPr>
          <p:cNvPr id="5" name="Picture 4">
            <a:extLst>
              <a:ext uri="{FF2B5EF4-FFF2-40B4-BE49-F238E27FC236}">
                <a16:creationId xmlns:a16="http://schemas.microsoft.com/office/drawing/2014/main" id="{73D4765B-BB76-80C0-67CD-0F3B5873EDA2}"/>
              </a:ext>
            </a:extLst>
          </p:cNvPr>
          <p:cNvPicPr>
            <a:picLocks noChangeAspect="1"/>
          </p:cNvPicPr>
          <p:nvPr/>
        </p:nvPicPr>
        <p:blipFill>
          <a:blip r:embed="rId5"/>
          <a:stretch>
            <a:fillRect/>
          </a:stretch>
        </p:blipFill>
        <p:spPr>
          <a:xfrm>
            <a:off x="2307840" y="3456553"/>
            <a:ext cx="1796718" cy="1195634"/>
          </a:xfrm>
          <a:prstGeom prst="rect">
            <a:avLst/>
          </a:prstGeom>
        </p:spPr>
      </p:pic>
      <p:sp>
        <p:nvSpPr>
          <p:cNvPr id="6" name="TextBox 5">
            <a:extLst>
              <a:ext uri="{FF2B5EF4-FFF2-40B4-BE49-F238E27FC236}">
                <a16:creationId xmlns:a16="http://schemas.microsoft.com/office/drawing/2014/main" id="{F270454F-431B-CCAF-F634-E228A0AC8ABF}"/>
              </a:ext>
            </a:extLst>
          </p:cNvPr>
          <p:cNvSpPr txBox="1"/>
          <p:nvPr/>
        </p:nvSpPr>
        <p:spPr>
          <a:xfrm>
            <a:off x="2168090" y="2655248"/>
            <a:ext cx="3268749" cy="461665"/>
          </a:xfrm>
          <a:prstGeom prst="rect">
            <a:avLst/>
          </a:prstGeom>
          <a:noFill/>
        </p:spPr>
        <p:txBody>
          <a:bodyPr wrap="square" rtlCol="0">
            <a:spAutoFit/>
          </a:bodyPr>
          <a:lstStyle/>
          <a:p>
            <a:pPr defTabSz="457200"/>
            <a:r>
              <a:rPr lang="en-US" sz="2400" b="1" dirty="0">
                <a:solidFill>
                  <a:prstClr val="black"/>
                </a:solidFill>
                <a:latin typeface="Calibri"/>
              </a:rPr>
              <a:t>HUD Preparer</a:t>
            </a:r>
          </a:p>
        </p:txBody>
      </p:sp>
      <p:sp>
        <p:nvSpPr>
          <p:cNvPr id="9" name="TextBox 8">
            <a:extLst>
              <a:ext uri="{FF2B5EF4-FFF2-40B4-BE49-F238E27FC236}">
                <a16:creationId xmlns:a16="http://schemas.microsoft.com/office/drawing/2014/main" id="{D84AA67E-7209-2B30-7BAC-0F9321544653}"/>
              </a:ext>
            </a:extLst>
          </p:cNvPr>
          <p:cNvSpPr txBox="1"/>
          <p:nvPr/>
        </p:nvSpPr>
        <p:spPr>
          <a:xfrm>
            <a:off x="2220046" y="4763840"/>
            <a:ext cx="3164838" cy="1754326"/>
          </a:xfrm>
          <a:prstGeom prst="rect">
            <a:avLst/>
          </a:prstGeom>
          <a:noFill/>
        </p:spPr>
        <p:txBody>
          <a:bodyPr wrap="square" rtlCol="0">
            <a:spAutoFit/>
          </a:bodyPr>
          <a:lstStyle/>
          <a:p>
            <a:pPr defTabSz="457200"/>
            <a:r>
              <a:rPr lang="en-US" sz="2400" b="1" dirty="0">
                <a:solidFill>
                  <a:prstClr val="black"/>
                </a:solidFill>
                <a:latin typeface="Calibri"/>
              </a:rPr>
              <a:t>Partner</a:t>
            </a:r>
          </a:p>
          <a:p>
            <a:pPr marL="342900" indent="-342900" defTabSz="457200">
              <a:buFont typeface="Wingdings" panose="05000000000000000000" pitchFamily="2" charset="2"/>
              <a:buChar char="Ø"/>
            </a:pPr>
            <a:r>
              <a:rPr lang="en-US" sz="2000" b="1" dirty="0">
                <a:solidFill>
                  <a:srgbClr val="0070C0"/>
                </a:solidFill>
                <a:latin typeface="Calibri"/>
              </a:rPr>
              <a:t>3</a:t>
            </a:r>
            <a:r>
              <a:rPr lang="en-US" sz="2000" b="1" baseline="30000" dirty="0">
                <a:solidFill>
                  <a:srgbClr val="0070C0"/>
                </a:solidFill>
                <a:latin typeface="Calibri"/>
              </a:rPr>
              <a:t>rd</a:t>
            </a:r>
            <a:r>
              <a:rPr lang="en-US" sz="2000" b="1" dirty="0">
                <a:solidFill>
                  <a:srgbClr val="0070C0"/>
                </a:solidFill>
                <a:latin typeface="Calibri"/>
              </a:rPr>
              <a:t> Party Consultants</a:t>
            </a:r>
          </a:p>
          <a:p>
            <a:pPr marL="342900" indent="-342900" defTabSz="457200">
              <a:buFont typeface="Wingdings" panose="05000000000000000000" pitchFamily="2" charset="2"/>
              <a:buChar char="Ø"/>
            </a:pPr>
            <a:r>
              <a:rPr lang="en-US" sz="2000" b="1" dirty="0">
                <a:solidFill>
                  <a:srgbClr val="0070C0"/>
                </a:solidFill>
                <a:latin typeface="Calibri"/>
              </a:rPr>
              <a:t>Nonprofits</a:t>
            </a:r>
          </a:p>
          <a:p>
            <a:pPr marL="342900" indent="-342900" defTabSz="457200">
              <a:buFont typeface="Wingdings" panose="05000000000000000000" pitchFamily="2" charset="2"/>
              <a:buChar char="Ø"/>
            </a:pPr>
            <a:r>
              <a:rPr lang="en-US" sz="2000" b="1" dirty="0">
                <a:solidFill>
                  <a:srgbClr val="0070C0"/>
                </a:solidFill>
                <a:latin typeface="Calibri"/>
              </a:rPr>
              <a:t>PHAs</a:t>
            </a:r>
          </a:p>
          <a:p>
            <a:pPr defTabSz="457200"/>
            <a:endParaRPr lang="en-US" sz="2400" b="1" dirty="0">
              <a:solidFill>
                <a:prstClr val="black"/>
              </a:solidFill>
              <a:latin typeface="Calibri"/>
            </a:endParaRPr>
          </a:p>
        </p:txBody>
      </p:sp>
      <p:pic>
        <p:nvPicPr>
          <p:cNvPr id="10" name="Picture 9">
            <a:extLst>
              <a:ext uri="{FF2B5EF4-FFF2-40B4-BE49-F238E27FC236}">
                <a16:creationId xmlns:a16="http://schemas.microsoft.com/office/drawing/2014/main" id="{E079E1B4-AAF9-34E3-9EEE-C8885719FEB0}"/>
              </a:ext>
            </a:extLst>
          </p:cNvPr>
          <p:cNvPicPr>
            <a:picLocks noChangeAspect="1"/>
          </p:cNvPicPr>
          <p:nvPr/>
        </p:nvPicPr>
        <p:blipFill>
          <a:blip r:embed="rId6"/>
          <a:stretch>
            <a:fillRect/>
          </a:stretch>
        </p:blipFill>
        <p:spPr>
          <a:xfrm>
            <a:off x="5963103" y="3566526"/>
            <a:ext cx="1887081" cy="1250740"/>
          </a:xfrm>
          <a:prstGeom prst="rect">
            <a:avLst/>
          </a:prstGeom>
        </p:spPr>
      </p:pic>
      <p:sp>
        <p:nvSpPr>
          <p:cNvPr id="11" name="TextBox 10">
            <a:extLst>
              <a:ext uri="{FF2B5EF4-FFF2-40B4-BE49-F238E27FC236}">
                <a16:creationId xmlns:a16="http://schemas.microsoft.com/office/drawing/2014/main" id="{21D38A0D-4120-0A75-10CB-A1A67FDA35E4}"/>
              </a:ext>
            </a:extLst>
          </p:cNvPr>
          <p:cNvSpPr txBox="1"/>
          <p:nvPr/>
        </p:nvSpPr>
        <p:spPr>
          <a:xfrm>
            <a:off x="5875081" y="4940254"/>
            <a:ext cx="3950207" cy="1200329"/>
          </a:xfrm>
          <a:prstGeom prst="rect">
            <a:avLst/>
          </a:prstGeom>
          <a:noFill/>
        </p:spPr>
        <p:txBody>
          <a:bodyPr wrap="square" rtlCol="0">
            <a:spAutoFit/>
          </a:bodyPr>
          <a:lstStyle/>
          <a:p>
            <a:pPr defTabSz="457200"/>
            <a:r>
              <a:rPr lang="en-US" b="1" dirty="0">
                <a:solidFill>
                  <a:prstClr val="black"/>
                </a:solidFill>
                <a:latin typeface="Calibri"/>
              </a:rPr>
              <a:t>Environmental Clearance Officer (ECO)</a:t>
            </a:r>
          </a:p>
          <a:p>
            <a:pPr marL="342900" indent="-342900" defTabSz="457200">
              <a:buFont typeface="Wingdings" panose="05000000000000000000" pitchFamily="2" charset="2"/>
              <a:buChar char="Ø"/>
            </a:pPr>
            <a:r>
              <a:rPr lang="en-US" b="1" dirty="0">
                <a:solidFill>
                  <a:srgbClr val="0070C0"/>
                </a:solidFill>
                <a:latin typeface="Calibri"/>
              </a:rPr>
              <a:t>FEO/REO review and comment on EAs over 200 units</a:t>
            </a:r>
          </a:p>
          <a:p>
            <a:pPr defTabSz="457200"/>
            <a:endParaRPr lang="en-US" dirty="0">
              <a:solidFill>
                <a:prstClr val="black"/>
              </a:solidFill>
              <a:latin typeface="Calibri"/>
            </a:endParaRPr>
          </a:p>
        </p:txBody>
      </p:sp>
      <p:pic>
        <p:nvPicPr>
          <p:cNvPr id="12" name="Picture 2" descr="Image result for hud onap">
            <a:extLst>
              <a:ext uri="{FF2B5EF4-FFF2-40B4-BE49-F238E27FC236}">
                <a16:creationId xmlns:a16="http://schemas.microsoft.com/office/drawing/2014/main" id="{2F34C743-FD23-D6EF-6854-F385428313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5081" y="1465466"/>
            <a:ext cx="1896939" cy="123301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94518CF-DB6A-3C61-360F-04FA6BA705E9}"/>
              </a:ext>
            </a:extLst>
          </p:cNvPr>
          <p:cNvSpPr txBox="1"/>
          <p:nvPr/>
        </p:nvSpPr>
        <p:spPr>
          <a:xfrm>
            <a:off x="5792575" y="2573514"/>
            <a:ext cx="4447503" cy="769441"/>
          </a:xfrm>
          <a:prstGeom prst="rect">
            <a:avLst/>
          </a:prstGeom>
          <a:noFill/>
        </p:spPr>
        <p:txBody>
          <a:bodyPr wrap="square" rtlCol="0">
            <a:spAutoFit/>
          </a:bodyPr>
          <a:lstStyle/>
          <a:p>
            <a:pPr defTabSz="457200"/>
            <a:r>
              <a:rPr lang="en-US" sz="2400" b="1" dirty="0">
                <a:solidFill>
                  <a:prstClr val="black"/>
                </a:solidFill>
                <a:latin typeface="Calibri"/>
              </a:rPr>
              <a:t>Responsible Entity</a:t>
            </a:r>
          </a:p>
          <a:p>
            <a:pPr marL="342900" indent="-342900" defTabSz="457200">
              <a:buFont typeface="Wingdings" panose="05000000000000000000" pitchFamily="2" charset="2"/>
              <a:buChar char="Ø"/>
            </a:pPr>
            <a:r>
              <a:rPr lang="en-US" sz="2000" b="1" dirty="0">
                <a:solidFill>
                  <a:srgbClr val="297FD5"/>
                </a:solidFill>
                <a:latin typeface="Calibri"/>
              </a:rPr>
              <a:t>City, State, Local, Tribal Government</a:t>
            </a:r>
          </a:p>
        </p:txBody>
      </p:sp>
    </p:spTree>
    <p:extLst>
      <p:ext uri="{BB962C8B-B14F-4D97-AF65-F5344CB8AC3E}">
        <p14:creationId xmlns:p14="http://schemas.microsoft.com/office/powerpoint/2010/main" val="3999210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FC2F6-AE32-9648-A348-58AC2EBA97E3}"/>
              </a:ext>
            </a:extLst>
          </p:cNvPr>
          <p:cNvSpPr>
            <a:spLocks noGrp="1"/>
          </p:cNvSpPr>
          <p:nvPr>
            <p:ph type="ctrTitle"/>
          </p:nvPr>
        </p:nvSpPr>
        <p:spPr>
          <a:xfrm>
            <a:off x="261788" y="5360897"/>
            <a:ext cx="9937944" cy="737563"/>
          </a:xfrm>
        </p:spPr>
        <p:txBody>
          <a:bodyPr/>
          <a:lstStyle/>
          <a:p>
            <a:r>
              <a:rPr lang="en-US" b="1" dirty="0"/>
              <a:t>HEROS Demo</a:t>
            </a:r>
          </a:p>
        </p:txBody>
      </p:sp>
      <p:pic>
        <p:nvPicPr>
          <p:cNvPr id="3" name="Picture 4" descr="cover-logo.jpg">
            <a:extLst>
              <a:ext uri="{FF2B5EF4-FFF2-40B4-BE49-F238E27FC236}">
                <a16:creationId xmlns:a16="http://schemas.microsoft.com/office/drawing/2014/main" id="{3EBCD400-F48F-8050-BA00-A48FA32ED4D6}"/>
              </a:ext>
            </a:extLst>
          </p:cNvPr>
          <p:cNvPicPr>
            <a:picLocks noChangeAspect="1"/>
          </p:cNvPicPr>
          <p:nvPr/>
        </p:nvPicPr>
        <p:blipFill>
          <a:blip r:embed="rId3"/>
          <a:srcRect/>
          <a:stretch>
            <a:fillRect/>
          </a:stretch>
        </p:blipFill>
        <p:spPr bwMode="auto">
          <a:xfrm>
            <a:off x="11128581" y="136525"/>
            <a:ext cx="674567" cy="799385"/>
          </a:xfrm>
          <a:prstGeom prst="rect">
            <a:avLst/>
          </a:prstGeom>
          <a:noFill/>
          <a:ln w="9525">
            <a:noFill/>
            <a:miter lim="800000"/>
            <a:headEnd/>
            <a:tailEnd/>
          </a:ln>
        </p:spPr>
      </p:pic>
    </p:spTree>
    <p:extLst>
      <p:ext uri="{BB962C8B-B14F-4D97-AF65-F5344CB8AC3E}">
        <p14:creationId xmlns:p14="http://schemas.microsoft.com/office/powerpoint/2010/main" val="3619651310"/>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FB3A1AB0205C47ABFBBF7852B6BDC6" ma:contentTypeVersion="8" ma:contentTypeDescription="Create a new document." ma:contentTypeScope="" ma:versionID="0530a08eb0ebc1a1b8953d770ddeee12">
  <xsd:schema xmlns:xsd="http://www.w3.org/2001/XMLSchema" xmlns:xs="http://www.w3.org/2001/XMLSchema" xmlns:p="http://schemas.microsoft.com/office/2006/metadata/properties" xmlns:ns2="9d3645a5-7083-42b4-b2b7-6739372f6c85" xmlns:ns3="acb6be7f-4f0c-46f5-b6c8-f96ebb19003c" targetNamespace="http://schemas.microsoft.com/office/2006/metadata/properties" ma:root="true" ma:fieldsID="15032e1728e3497e819d66ddad197f01" ns2:_="" ns3:_="">
    <xsd:import namespace="9d3645a5-7083-42b4-b2b7-6739372f6c85"/>
    <xsd:import namespace="acb6be7f-4f0c-46f5-b6c8-f96ebb19003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3645a5-7083-42b4-b2b7-6739372f6c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b6be7f-4f0c-46f5-b6c8-f96ebb19003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35F23D-A544-4AD2-9C63-961D0772732C}">
  <ds:schemaRefs>
    <ds:schemaRef ds:uri="http://schemas.microsoft.com/sharepoint/v3/contenttype/forms"/>
  </ds:schemaRefs>
</ds:datastoreItem>
</file>

<file path=customXml/itemProps2.xml><?xml version="1.0" encoding="utf-8"?>
<ds:datastoreItem xmlns:ds="http://schemas.openxmlformats.org/officeDocument/2006/customXml" ds:itemID="{DDFCEDB9-C3A7-41AE-B47D-358DAF5B17A6}">
  <ds:schemaRefs>
    <ds:schemaRef ds:uri="http://schemas.microsoft.com/office/infopath/2007/PartnerControls"/>
    <ds:schemaRef ds:uri="http://purl.org/dc/elements/1.1/"/>
    <ds:schemaRef ds:uri="http://schemas.microsoft.com/office/2006/metadata/properties"/>
    <ds:schemaRef ds:uri="4091f80d-3e86-407b-b59c-52a264638bc3"/>
    <ds:schemaRef ds:uri="http://purl.org/dc/terms/"/>
    <ds:schemaRef ds:uri="http://schemas.openxmlformats.org/package/2006/metadata/core-properties"/>
    <ds:schemaRef ds:uri="e3168bd1-b20a-476d-a90d-452d68ddc3b4"/>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55168C6A-F792-4D9B-BA5A-C4DF1EDBDE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3645a5-7083-42b4-b2b7-6739372f6c85"/>
    <ds:schemaRef ds:uri="acb6be7f-4f0c-46f5-b6c8-f96ebb1900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201</TotalTime>
  <Words>567</Words>
  <Application>Microsoft Office PowerPoint</Application>
  <PresentationFormat>Widescreen</PresentationFormat>
  <Paragraphs>99</Paragraphs>
  <Slides>27</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Wingdings</vt:lpstr>
      <vt:lpstr>Office Theme</vt:lpstr>
      <vt:lpstr>PowerPoint Presentation</vt:lpstr>
      <vt:lpstr>HUD’s Rulemaking Agenda</vt:lpstr>
      <vt:lpstr>PowerPoint Presentation</vt:lpstr>
      <vt:lpstr>HEROS: HUD Environmental Review Online System</vt:lpstr>
      <vt:lpstr>PowerPoint Presentation</vt:lpstr>
      <vt:lpstr>PowerPoint Presentation</vt:lpstr>
      <vt:lpstr>PowerPoint Presentation</vt:lpstr>
      <vt:lpstr>PowerPoint Presentation</vt:lpstr>
      <vt:lpstr>HEROS Demo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HEROS Support</vt:lpstr>
      <vt:lpstr>PowerPoint Presentation</vt:lpstr>
      <vt:lpstr>PowerPoint Presentation</vt:lpstr>
      <vt:lpstr>PowerPoint Presentation</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Spitzel, Ryan</dc:creator>
  <cp:lastModifiedBy>Hayes, Lauren E</cp:lastModifiedBy>
  <cp:revision>5</cp:revision>
  <cp:lastPrinted>2022-10-19T14:42:48Z</cp:lastPrinted>
  <dcterms:created xsi:type="dcterms:W3CDTF">2020-04-06T15:17:31Z</dcterms:created>
  <dcterms:modified xsi:type="dcterms:W3CDTF">2023-01-25T13:23:19Z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0x0101006CFB3A1AB0205C47ABFBBF7852B6BDC6</vt:lpwstr>
  </property>
</Properties>
</file>