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84" r:id="rId4"/>
    <p:sldId id="259" r:id="rId5"/>
    <p:sldId id="269" r:id="rId6"/>
    <p:sldId id="270" r:id="rId7"/>
    <p:sldId id="271" r:id="rId8"/>
    <p:sldId id="285" r:id="rId9"/>
    <p:sldId id="286" r:id="rId10"/>
    <p:sldId id="282" r:id="rId11"/>
    <p:sldId id="289" r:id="rId12"/>
    <p:sldId id="290" r:id="rId13"/>
    <p:sldId id="291" r:id="rId14"/>
    <p:sldId id="293" r:id="rId15"/>
    <p:sldId id="294" r:id="rId16"/>
    <p:sldId id="295" r:id="rId17"/>
    <p:sldId id="296" r:id="rId18"/>
    <p:sldId id="297" r:id="rId19"/>
    <p:sldId id="298" r:id="rId20"/>
    <p:sldId id="287" r:id="rId21"/>
    <p:sldId id="283" r:id="rId22"/>
    <p:sldId id="272" r:id="rId23"/>
    <p:sldId id="273" r:id="rId24"/>
    <p:sldId id="274" r:id="rId25"/>
    <p:sldId id="275" r:id="rId26"/>
    <p:sldId id="276" r:id="rId27"/>
    <p:sldId id="277" r:id="rId28"/>
    <p:sldId id="278" r:id="rId29"/>
    <p:sldId id="279" r:id="rId30"/>
    <p:sldId id="280" r:id="rId31"/>
    <p:sldId id="281" r:id="rId32"/>
    <p:sldId id="288" r:id="rId33"/>
    <p:sldId id="29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D89397-ADC1-ABBD-EFEC-FC7879C7D212}" name="Kome, Jessie Handforth" initials="KH" userId="S::jessie.handforth.kome@hud.gov::155e3a96-ff18-4730-a420-f08c6c6db8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AB8A6A-8360-40BA-848D-C53CE0BA4496}" v="19" dt="2023-01-24T16:54:03.837"/>
    <p1510:client id="{B9BB4900-4F16-86BD-44B6-CFE7FF9E5A8F}" v="9" dt="2023-01-24T18:43:47.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72"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uping" userId="S::puping.x.huang@hud.gov::359f89da-e21e-474b-9255-5e665f423133" providerId="AD" clId="Web-{B9BB4900-4F16-86BD-44B6-CFE7FF9E5A8F}"/>
    <pc:docChg chg="modSld">
      <pc:chgData name="Huang, Puping" userId="S::puping.x.huang@hud.gov::359f89da-e21e-474b-9255-5e665f423133" providerId="AD" clId="Web-{B9BB4900-4F16-86BD-44B6-CFE7FF9E5A8F}" dt="2023-01-24T18:43:42.684" v="2874"/>
      <pc:docMkLst>
        <pc:docMk/>
      </pc:docMkLst>
      <pc:sldChg chg="modNotes">
        <pc:chgData name="Huang, Puping" userId="S::puping.x.huang@hud.gov::359f89da-e21e-474b-9255-5e665f423133" providerId="AD" clId="Web-{B9BB4900-4F16-86BD-44B6-CFE7FF9E5A8F}" dt="2023-01-24T18:09:36.488" v="2186"/>
        <pc:sldMkLst>
          <pc:docMk/>
          <pc:sldMk cId="3365133767" sldId="272"/>
        </pc:sldMkLst>
      </pc:sldChg>
      <pc:sldChg chg="modNotes">
        <pc:chgData name="Huang, Puping" userId="S::puping.x.huang@hud.gov::359f89da-e21e-474b-9255-5e665f423133" providerId="AD" clId="Web-{B9BB4900-4F16-86BD-44B6-CFE7FF9E5A8F}" dt="2023-01-24T17:32:31.618" v="423"/>
        <pc:sldMkLst>
          <pc:docMk/>
          <pc:sldMk cId="3401002441" sldId="273"/>
        </pc:sldMkLst>
      </pc:sldChg>
      <pc:sldChg chg="modSp modNotes">
        <pc:chgData name="Huang, Puping" userId="S::puping.x.huang@hud.gov::359f89da-e21e-474b-9255-5e665f423133" providerId="AD" clId="Web-{B9BB4900-4F16-86BD-44B6-CFE7FF9E5A8F}" dt="2023-01-24T17:36:28.277" v="622"/>
        <pc:sldMkLst>
          <pc:docMk/>
          <pc:sldMk cId="1904807309" sldId="274"/>
        </pc:sldMkLst>
        <pc:spChg chg="mod">
          <ac:chgData name="Huang, Puping" userId="S::puping.x.huang@hud.gov::359f89da-e21e-474b-9255-5e665f423133" providerId="AD" clId="Web-{B9BB4900-4F16-86BD-44B6-CFE7FF9E5A8F}" dt="2023-01-24T17:36:03.183" v="619" actId="20577"/>
          <ac:spMkLst>
            <pc:docMk/>
            <pc:sldMk cId="1904807309" sldId="274"/>
            <ac:spMk id="3" creationId="{4A02A5D1-8602-4511-AD26-2D40B3E55EFD}"/>
          </ac:spMkLst>
        </pc:spChg>
      </pc:sldChg>
      <pc:sldChg chg="modNotes">
        <pc:chgData name="Huang, Puping" userId="S::puping.x.huang@hud.gov::359f89da-e21e-474b-9255-5e665f423133" providerId="AD" clId="Web-{B9BB4900-4F16-86BD-44B6-CFE7FF9E5A8F}" dt="2023-01-24T17:37:23.981" v="624"/>
        <pc:sldMkLst>
          <pc:docMk/>
          <pc:sldMk cId="2677978403" sldId="275"/>
        </pc:sldMkLst>
      </pc:sldChg>
      <pc:sldChg chg="modNotes">
        <pc:chgData name="Huang, Puping" userId="S::puping.x.huang@hud.gov::359f89da-e21e-474b-9255-5e665f423133" providerId="AD" clId="Web-{B9BB4900-4F16-86BD-44B6-CFE7FF9E5A8F}" dt="2023-01-24T18:43:42.684" v="2874"/>
        <pc:sldMkLst>
          <pc:docMk/>
          <pc:sldMk cId="355357209" sldId="276"/>
        </pc:sldMkLst>
      </pc:sldChg>
      <pc:sldChg chg="modNotes">
        <pc:chgData name="Huang, Puping" userId="S::puping.x.huang@hud.gov::359f89da-e21e-474b-9255-5e665f423133" providerId="AD" clId="Web-{B9BB4900-4F16-86BD-44B6-CFE7FF9E5A8F}" dt="2023-01-24T17:52:28.132" v="1514"/>
        <pc:sldMkLst>
          <pc:docMk/>
          <pc:sldMk cId="1614489839" sldId="277"/>
        </pc:sldMkLst>
      </pc:sldChg>
      <pc:sldChg chg="modNotes">
        <pc:chgData name="Huang, Puping" userId="S::puping.x.huang@hud.gov::359f89da-e21e-474b-9255-5e665f423133" providerId="AD" clId="Web-{B9BB4900-4F16-86BD-44B6-CFE7FF9E5A8F}" dt="2023-01-24T17:55:22.291" v="1693"/>
        <pc:sldMkLst>
          <pc:docMk/>
          <pc:sldMk cId="1893244449" sldId="278"/>
        </pc:sldMkLst>
      </pc:sldChg>
      <pc:sldChg chg="modNotes">
        <pc:chgData name="Huang, Puping" userId="S::puping.x.huang@hud.gov::359f89da-e21e-474b-9255-5e665f423133" providerId="AD" clId="Web-{B9BB4900-4F16-86BD-44B6-CFE7FF9E5A8F}" dt="2023-01-24T18:14:33.445" v="2422"/>
        <pc:sldMkLst>
          <pc:docMk/>
          <pc:sldMk cId="1681670099" sldId="279"/>
        </pc:sldMkLst>
      </pc:sldChg>
      <pc:sldChg chg="modNotes">
        <pc:chgData name="Huang, Puping" userId="S::puping.x.huang@hud.gov::359f89da-e21e-474b-9255-5e665f423133" providerId="AD" clId="Web-{B9BB4900-4F16-86BD-44B6-CFE7FF9E5A8F}" dt="2023-01-24T18:16:17.602" v="2521"/>
        <pc:sldMkLst>
          <pc:docMk/>
          <pc:sldMk cId="3171371759" sldId="280"/>
        </pc:sldMkLst>
      </pc:sldChg>
      <pc:sldChg chg="modNotes">
        <pc:chgData name="Huang, Puping" userId="S::puping.x.huang@hud.gov::359f89da-e21e-474b-9255-5e665f423133" providerId="AD" clId="Web-{B9BB4900-4F16-86BD-44B6-CFE7FF9E5A8F}" dt="2023-01-24T18:19:25.136" v="2644"/>
        <pc:sldMkLst>
          <pc:docMk/>
          <pc:sldMk cId="1931728463" sldId="281"/>
        </pc:sldMkLst>
      </pc:sldChg>
      <pc:sldChg chg="modNotes">
        <pc:chgData name="Huang, Puping" userId="S::puping.x.huang@hud.gov::359f89da-e21e-474b-9255-5e665f423133" providerId="AD" clId="Web-{B9BB4900-4F16-86BD-44B6-CFE7FF9E5A8F}" dt="2023-01-24T18:23:11.326" v="2872"/>
        <pc:sldMkLst>
          <pc:docMk/>
          <pc:sldMk cId="2018113517" sldId="288"/>
        </pc:sldMkLst>
      </pc:sldChg>
    </pc:docChg>
  </pc:docChgLst>
  <pc:docChgLst>
    <pc:chgData name="Anderson, Edkesha J" userId="fe588585-132e-4cad-84c1-6a014695503a" providerId="ADAL" clId="{AAAB8A6A-8360-40BA-848D-C53CE0BA4496}"/>
    <pc:docChg chg="undo custSel addSld delSld modSld sldOrd">
      <pc:chgData name="Anderson, Edkesha J" userId="fe588585-132e-4cad-84c1-6a014695503a" providerId="ADAL" clId="{AAAB8A6A-8360-40BA-848D-C53CE0BA4496}" dt="2023-01-25T17:03:15.746" v="8706" actId="33524"/>
      <pc:docMkLst>
        <pc:docMk/>
      </pc:docMkLst>
      <pc:sldChg chg="modSp mod">
        <pc:chgData name="Anderson, Edkesha J" userId="fe588585-132e-4cad-84c1-6a014695503a" providerId="ADAL" clId="{AAAB8A6A-8360-40BA-848D-C53CE0BA4496}" dt="2023-01-21T20:47:54.138" v="2381" actId="1076"/>
        <pc:sldMkLst>
          <pc:docMk/>
          <pc:sldMk cId="2920521732" sldId="256"/>
        </pc:sldMkLst>
        <pc:spChg chg="mod">
          <ac:chgData name="Anderson, Edkesha J" userId="fe588585-132e-4cad-84c1-6a014695503a" providerId="ADAL" clId="{AAAB8A6A-8360-40BA-848D-C53CE0BA4496}" dt="2023-01-21T20:47:47.891" v="2380" actId="1076"/>
          <ac:spMkLst>
            <pc:docMk/>
            <pc:sldMk cId="2920521732" sldId="256"/>
            <ac:spMk id="2" creationId="{F28428D2-0174-4335-AD97-F38E13174816}"/>
          </ac:spMkLst>
        </pc:spChg>
        <pc:spChg chg="mod">
          <ac:chgData name="Anderson, Edkesha J" userId="fe588585-132e-4cad-84c1-6a014695503a" providerId="ADAL" clId="{AAAB8A6A-8360-40BA-848D-C53CE0BA4496}" dt="2023-01-21T20:47:54.138" v="2381" actId="1076"/>
          <ac:spMkLst>
            <pc:docMk/>
            <pc:sldMk cId="2920521732" sldId="256"/>
            <ac:spMk id="3" creationId="{4A02A5D1-8602-4511-AD26-2D40B3E55EFD}"/>
          </ac:spMkLst>
        </pc:spChg>
      </pc:sldChg>
      <pc:sldChg chg="modSp mod">
        <pc:chgData name="Anderson, Edkesha J" userId="fe588585-132e-4cad-84c1-6a014695503a" providerId="ADAL" clId="{AAAB8A6A-8360-40BA-848D-C53CE0BA4496}" dt="2023-01-21T20:48:01.381" v="2382" actId="20577"/>
        <pc:sldMkLst>
          <pc:docMk/>
          <pc:sldMk cId="298534740" sldId="258"/>
        </pc:sldMkLst>
        <pc:spChg chg="mod">
          <ac:chgData name="Anderson, Edkesha J" userId="fe588585-132e-4cad-84c1-6a014695503a" providerId="ADAL" clId="{AAAB8A6A-8360-40BA-848D-C53CE0BA4496}" dt="2023-01-21T20:48:01.381" v="2382" actId="20577"/>
          <ac:spMkLst>
            <pc:docMk/>
            <pc:sldMk cId="298534740" sldId="258"/>
            <ac:spMk id="3" creationId="{4A02A5D1-8602-4511-AD26-2D40B3E55EFD}"/>
          </ac:spMkLst>
        </pc:spChg>
      </pc:sldChg>
      <pc:sldChg chg="modSp mod">
        <pc:chgData name="Anderson, Edkesha J" userId="fe588585-132e-4cad-84c1-6a014695503a" providerId="ADAL" clId="{AAAB8A6A-8360-40BA-848D-C53CE0BA4496}" dt="2023-01-21T20:52:35.563" v="2637" actId="20577"/>
        <pc:sldMkLst>
          <pc:docMk/>
          <pc:sldMk cId="2620769715" sldId="259"/>
        </pc:sldMkLst>
        <pc:spChg chg="mod">
          <ac:chgData name="Anderson, Edkesha J" userId="fe588585-132e-4cad-84c1-6a014695503a" providerId="ADAL" clId="{AAAB8A6A-8360-40BA-848D-C53CE0BA4496}" dt="2023-01-21T20:08:14.151" v="259" actId="20577"/>
          <ac:spMkLst>
            <pc:docMk/>
            <pc:sldMk cId="2620769715" sldId="259"/>
            <ac:spMk id="2" creationId="{F28428D2-0174-4335-AD97-F38E13174816}"/>
          </ac:spMkLst>
        </pc:spChg>
        <pc:spChg chg="mod">
          <ac:chgData name="Anderson, Edkesha J" userId="fe588585-132e-4cad-84c1-6a014695503a" providerId="ADAL" clId="{AAAB8A6A-8360-40BA-848D-C53CE0BA4496}" dt="2023-01-21T20:52:35.563" v="2637" actId="20577"/>
          <ac:spMkLst>
            <pc:docMk/>
            <pc:sldMk cId="2620769715" sldId="259"/>
            <ac:spMk id="3" creationId="{4A02A5D1-8602-4511-AD26-2D40B3E55EFD}"/>
          </ac:spMkLst>
        </pc:spChg>
      </pc:sldChg>
      <pc:sldChg chg="modSp del mod">
        <pc:chgData name="Anderson, Edkesha J" userId="fe588585-132e-4cad-84c1-6a014695503a" providerId="ADAL" clId="{AAAB8A6A-8360-40BA-848D-C53CE0BA4496}" dt="2023-01-21T20:41:42.667" v="2096" actId="2696"/>
        <pc:sldMkLst>
          <pc:docMk/>
          <pc:sldMk cId="1302258079" sldId="260"/>
        </pc:sldMkLst>
        <pc:spChg chg="mod">
          <ac:chgData name="Anderson, Edkesha J" userId="fe588585-132e-4cad-84c1-6a014695503a" providerId="ADAL" clId="{AAAB8A6A-8360-40BA-848D-C53CE0BA4496}" dt="2023-01-20T15:46:02.413" v="100" actId="20577"/>
          <ac:spMkLst>
            <pc:docMk/>
            <pc:sldMk cId="1302258079" sldId="260"/>
            <ac:spMk id="2" creationId="{F28428D2-0174-4335-AD97-F38E13174816}"/>
          </ac:spMkLst>
        </pc:spChg>
        <pc:spChg chg="mod">
          <ac:chgData name="Anderson, Edkesha J" userId="fe588585-132e-4cad-84c1-6a014695503a" providerId="ADAL" clId="{AAAB8A6A-8360-40BA-848D-C53CE0BA4496}" dt="2023-01-20T15:46:17.177" v="183" actId="20577"/>
          <ac:spMkLst>
            <pc:docMk/>
            <pc:sldMk cId="1302258079" sldId="260"/>
            <ac:spMk id="3" creationId="{4A02A5D1-8602-4511-AD26-2D40B3E55EFD}"/>
          </ac:spMkLst>
        </pc:spChg>
      </pc:sldChg>
      <pc:sldChg chg="del">
        <pc:chgData name="Anderson, Edkesha J" userId="fe588585-132e-4cad-84c1-6a014695503a" providerId="ADAL" clId="{AAAB8A6A-8360-40BA-848D-C53CE0BA4496}" dt="2023-01-21T21:08:41.572" v="4007" actId="2696"/>
        <pc:sldMkLst>
          <pc:docMk/>
          <pc:sldMk cId="992815107" sldId="261"/>
        </pc:sldMkLst>
      </pc:sldChg>
      <pc:sldChg chg="del">
        <pc:chgData name="Anderson, Edkesha J" userId="fe588585-132e-4cad-84c1-6a014695503a" providerId="ADAL" clId="{AAAB8A6A-8360-40BA-848D-C53CE0BA4496}" dt="2023-01-21T21:08:41.572" v="4007" actId="2696"/>
        <pc:sldMkLst>
          <pc:docMk/>
          <pc:sldMk cId="4183994563" sldId="262"/>
        </pc:sldMkLst>
      </pc:sldChg>
      <pc:sldChg chg="del">
        <pc:chgData name="Anderson, Edkesha J" userId="fe588585-132e-4cad-84c1-6a014695503a" providerId="ADAL" clId="{AAAB8A6A-8360-40BA-848D-C53CE0BA4496}" dt="2023-01-21T21:08:41.572" v="4007" actId="2696"/>
        <pc:sldMkLst>
          <pc:docMk/>
          <pc:sldMk cId="1115948447" sldId="264"/>
        </pc:sldMkLst>
      </pc:sldChg>
      <pc:sldChg chg="del">
        <pc:chgData name="Anderson, Edkesha J" userId="fe588585-132e-4cad-84c1-6a014695503a" providerId="ADAL" clId="{AAAB8A6A-8360-40BA-848D-C53CE0BA4496}" dt="2023-01-21T21:08:41.572" v="4007" actId="2696"/>
        <pc:sldMkLst>
          <pc:docMk/>
          <pc:sldMk cId="490545056" sldId="266"/>
        </pc:sldMkLst>
      </pc:sldChg>
      <pc:sldChg chg="del">
        <pc:chgData name="Anderson, Edkesha J" userId="fe588585-132e-4cad-84c1-6a014695503a" providerId="ADAL" clId="{AAAB8A6A-8360-40BA-848D-C53CE0BA4496}" dt="2023-01-21T21:08:41.572" v="4007" actId="2696"/>
        <pc:sldMkLst>
          <pc:docMk/>
          <pc:sldMk cId="4051347885" sldId="267"/>
        </pc:sldMkLst>
      </pc:sldChg>
      <pc:sldChg chg="del">
        <pc:chgData name="Anderson, Edkesha J" userId="fe588585-132e-4cad-84c1-6a014695503a" providerId="ADAL" clId="{AAAB8A6A-8360-40BA-848D-C53CE0BA4496}" dt="2023-01-21T21:09:02.349" v="4008" actId="2696"/>
        <pc:sldMkLst>
          <pc:docMk/>
          <pc:sldMk cId="417706321" sldId="268"/>
        </pc:sldMkLst>
      </pc:sldChg>
      <pc:sldChg chg="modSp add mod">
        <pc:chgData name="Anderson, Edkesha J" userId="fe588585-132e-4cad-84c1-6a014695503a" providerId="ADAL" clId="{AAAB8A6A-8360-40BA-848D-C53CE0BA4496}" dt="2023-01-21T20:49:16.834" v="2437" actId="20577"/>
        <pc:sldMkLst>
          <pc:docMk/>
          <pc:sldMk cId="1053373653" sldId="269"/>
        </pc:sldMkLst>
        <pc:spChg chg="mod">
          <ac:chgData name="Anderson, Edkesha J" userId="fe588585-132e-4cad-84c1-6a014695503a" providerId="ADAL" clId="{AAAB8A6A-8360-40BA-848D-C53CE0BA4496}" dt="2023-01-21T20:11:37.949" v="736" actId="20577"/>
          <ac:spMkLst>
            <pc:docMk/>
            <pc:sldMk cId="1053373653" sldId="269"/>
            <ac:spMk id="2" creationId="{F28428D2-0174-4335-AD97-F38E13174816}"/>
          </ac:spMkLst>
        </pc:spChg>
        <pc:spChg chg="mod">
          <ac:chgData name="Anderson, Edkesha J" userId="fe588585-132e-4cad-84c1-6a014695503a" providerId="ADAL" clId="{AAAB8A6A-8360-40BA-848D-C53CE0BA4496}" dt="2023-01-21T20:49:16.834" v="2437" actId="20577"/>
          <ac:spMkLst>
            <pc:docMk/>
            <pc:sldMk cId="1053373653" sldId="269"/>
            <ac:spMk id="3" creationId="{4A02A5D1-8602-4511-AD26-2D40B3E55EFD}"/>
          </ac:spMkLst>
        </pc:spChg>
      </pc:sldChg>
      <pc:sldChg chg="modSp add mod">
        <pc:chgData name="Anderson, Edkesha J" userId="fe588585-132e-4cad-84c1-6a014695503a" providerId="ADAL" clId="{AAAB8A6A-8360-40BA-848D-C53CE0BA4496}" dt="2023-01-21T20:51:05.544" v="2508" actId="20577"/>
        <pc:sldMkLst>
          <pc:docMk/>
          <pc:sldMk cId="1230051204" sldId="270"/>
        </pc:sldMkLst>
        <pc:spChg chg="mod">
          <ac:chgData name="Anderson, Edkesha J" userId="fe588585-132e-4cad-84c1-6a014695503a" providerId="ADAL" clId="{AAAB8A6A-8360-40BA-848D-C53CE0BA4496}" dt="2023-01-21T20:21:24.748" v="1374" actId="20577"/>
          <ac:spMkLst>
            <pc:docMk/>
            <pc:sldMk cId="1230051204" sldId="270"/>
            <ac:spMk id="2" creationId="{F28428D2-0174-4335-AD97-F38E13174816}"/>
          </ac:spMkLst>
        </pc:spChg>
        <pc:spChg chg="mod">
          <ac:chgData name="Anderson, Edkesha J" userId="fe588585-132e-4cad-84c1-6a014695503a" providerId="ADAL" clId="{AAAB8A6A-8360-40BA-848D-C53CE0BA4496}" dt="2023-01-21T20:51:05.544" v="2508" actId="20577"/>
          <ac:spMkLst>
            <pc:docMk/>
            <pc:sldMk cId="1230051204" sldId="270"/>
            <ac:spMk id="3" creationId="{4A02A5D1-8602-4511-AD26-2D40B3E55EFD}"/>
          </ac:spMkLst>
        </pc:spChg>
      </pc:sldChg>
      <pc:sldChg chg="modSp add mod">
        <pc:chgData name="Anderson, Edkesha J" userId="fe588585-132e-4cad-84c1-6a014695503a" providerId="ADAL" clId="{AAAB8A6A-8360-40BA-848D-C53CE0BA4496}" dt="2023-01-21T20:31:37.236" v="2092" actId="20577"/>
        <pc:sldMkLst>
          <pc:docMk/>
          <pc:sldMk cId="2905270201" sldId="271"/>
        </pc:sldMkLst>
        <pc:spChg chg="mod">
          <ac:chgData name="Anderson, Edkesha J" userId="fe588585-132e-4cad-84c1-6a014695503a" providerId="ADAL" clId="{AAAB8A6A-8360-40BA-848D-C53CE0BA4496}" dt="2023-01-21T20:31:37.236" v="2092" actId="20577"/>
          <ac:spMkLst>
            <pc:docMk/>
            <pc:sldMk cId="2905270201" sldId="271"/>
            <ac:spMk id="3" creationId="{4A02A5D1-8602-4511-AD26-2D40B3E55EFD}"/>
          </ac:spMkLst>
        </pc:spChg>
      </pc:sldChg>
      <pc:sldChg chg="add del setBg">
        <pc:chgData name="Anderson, Edkesha J" userId="fe588585-132e-4cad-84c1-6a014695503a" providerId="ADAL" clId="{AAAB8A6A-8360-40BA-848D-C53CE0BA4496}" dt="2023-01-21T20:41:28.580" v="2095"/>
        <pc:sldMkLst>
          <pc:docMk/>
          <pc:sldMk cId="3365133767" sldId="272"/>
        </pc:sldMkLst>
      </pc:sldChg>
      <pc:sldChg chg="add del setBg">
        <pc:chgData name="Anderson, Edkesha J" userId="fe588585-132e-4cad-84c1-6a014695503a" providerId="ADAL" clId="{AAAB8A6A-8360-40BA-848D-C53CE0BA4496}" dt="2023-01-21T20:41:28.580" v="2095"/>
        <pc:sldMkLst>
          <pc:docMk/>
          <pc:sldMk cId="3401002441" sldId="273"/>
        </pc:sldMkLst>
      </pc:sldChg>
      <pc:sldChg chg="add del setBg">
        <pc:chgData name="Anderson, Edkesha J" userId="fe588585-132e-4cad-84c1-6a014695503a" providerId="ADAL" clId="{AAAB8A6A-8360-40BA-848D-C53CE0BA4496}" dt="2023-01-21T20:41:28.580" v="2095"/>
        <pc:sldMkLst>
          <pc:docMk/>
          <pc:sldMk cId="1904807309" sldId="274"/>
        </pc:sldMkLst>
      </pc:sldChg>
      <pc:sldChg chg="add del setBg">
        <pc:chgData name="Anderson, Edkesha J" userId="fe588585-132e-4cad-84c1-6a014695503a" providerId="ADAL" clId="{AAAB8A6A-8360-40BA-848D-C53CE0BA4496}" dt="2023-01-21T20:41:28.580" v="2095"/>
        <pc:sldMkLst>
          <pc:docMk/>
          <pc:sldMk cId="2677978403" sldId="275"/>
        </pc:sldMkLst>
      </pc:sldChg>
      <pc:sldChg chg="add del setBg">
        <pc:chgData name="Anderson, Edkesha J" userId="fe588585-132e-4cad-84c1-6a014695503a" providerId="ADAL" clId="{AAAB8A6A-8360-40BA-848D-C53CE0BA4496}" dt="2023-01-21T20:41:28.580" v="2095"/>
        <pc:sldMkLst>
          <pc:docMk/>
          <pc:sldMk cId="355357209" sldId="276"/>
        </pc:sldMkLst>
      </pc:sldChg>
      <pc:sldChg chg="add del setBg">
        <pc:chgData name="Anderson, Edkesha J" userId="fe588585-132e-4cad-84c1-6a014695503a" providerId="ADAL" clId="{AAAB8A6A-8360-40BA-848D-C53CE0BA4496}" dt="2023-01-21T20:41:28.580" v="2095"/>
        <pc:sldMkLst>
          <pc:docMk/>
          <pc:sldMk cId="1614489839" sldId="277"/>
        </pc:sldMkLst>
      </pc:sldChg>
      <pc:sldChg chg="add del setBg">
        <pc:chgData name="Anderson, Edkesha J" userId="fe588585-132e-4cad-84c1-6a014695503a" providerId="ADAL" clId="{AAAB8A6A-8360-40BA-848D-C53CE0BA4496}" dt="2023-01-21T20:41:28.580" v="2095"/>
        <pc:sldMkLst>
          <pc:docMk/>
          <pc:sldMk cId="1893244449" sldId="278"/>
        </pc:sldMkLst>
      </pc:sldChg>
      <pc:sldChg chg="add del setBg">
        <pc:chgData name="Anderson, Edkesha J" userId="fe588585-132e-4cad-84c1-6a014695503a" providerId="ADAL" clId="{AAAB8A6A-8360-40BA-848D-C53CE0BA4496}" dt="2023-01-21T20:41:28.580" v="2095"/>
        <pc:sldMkLst>
          <pc:docMk/>
          <pc:sldMk cId="1681670099" sldId="279"/>
        </pc:sldMkLst>
      </pc:sldChg>
      <pc:sldChg chg="add del setBg">
        <pc:chgData name="Anderson, Edkesha J" userId="fe588585-132e-4cad-84c1-6a014695503a" providerId="ADAL" clId="{AAAB8A6A-8360-40BA-848D-C53CE0BA4496}" dt="2023-01-21T20:41:28.580" v="2095"/>
        <pc:sldMkLst>
          <pc:docMk/>
          <pc:sldMk cId="3171371759" sldId="280"/>
        </pc:sldMkLst>
      </pc:sldChg>
      <pc:sldChg chg="add del setBg">
        <pc:chgData name="Anderson, Edkesha J" userId="fe588585-132e-4cad-84c1-6a014695503a" providerId="ADAL" clId="{AAAB8A6A-8360-40BA-848D-C53CE0BA4496}" dt="2023-01-21T20:41:28.580" v="2095"/>
        <pc:sldMkLst>
          <pc:docMk/>
          <pc:sldMk cId="1931728463" sldId="281"/>
        </pc:sldMkLst>
      </pc:sldChg>
      <pc:sldChg chg="new del">
        <pc:chgData name="Anderson, Edkesha J" userId="fe588585-132e-4cad-84c1-6a014695503a" providerId="ADAL" clId="{AAAB8A6A-8360-40BA-848D-C53CE0BA4496}" dt="2023-01-21T20:42:32.519" v="2100" actId="680"/>
        <pc:sldMkLst>
          <pc:docMk/>
          <pc:sldMk cId="710443261" sldId="282"/>
        </pc:sldMkLst>
      </pc:sldChg>
      <pc:sldChg chg="new del">
        <pc:chgData name="Anderson, Edkesha J" userId="fe588585-132e-4cad-84c1-6a014695503a" providerId="ADAL" clId="{AAAB8A6A-8360-40BA-848D-C53CE0BA4496}" dt="2023-01-21T20:42:12.669" v="2098" actId="680"/>
        <pc:sldMkLst>
          <pc:docMk/>
          <pc:sldMk cId="1758288437" sldId="282"/>
        </pc:sldMkLst>
      </pc:sldChg>
      <pc:sldChg chg="delSp modSp add mod modClrScheme chgLayout">
        <pc:chgData name="Anderson, Edkesha J" userId="fe588585-132e-4cad-84c1-6a014695503a" providerId="ADAL" clId="{AAAB8A6A-8360-40BA-848D-C53CE0BA4496}" dt="2023-01-21T20:45:18.489" v="2162" actId="1076"/>
        <pc:sldMkLst>
          <pc:docMk/>
          <pc:sldMk cId="2668323565" sldId="282"/>
        </pc:sldMkLst>
        <pc:spChg chg="mod ord">
          <ac:chgData name="Anderson, Edkesha J" userId="fe588585-132e-4cad-84c1-6a014695503a" providerId="ADAL" clId="{AAAB8A6A-8360-40BA-848D-C53CE0BA4496}" dt="2023-01-21T20:45:18.489" v="2162" actId="1076"/>
          <ac:spMkLst>
            <pc:docMk/>
            <pc:sldMk cId="2668323565" sldId="282"/>
            <ac:spMk id="2" creationId="{F28428D2-0174-4335-AD97-F38E13174816}"/>
          </ac:spMkLst>
        </pc:spChg>
        <pc:spChg chg="del mod ord">
          <ac:chgData name="Anderson, Edkesha J" userId="fe588585-132e-4cad-84c1-6a014695503a" providerId="ADAL" clId="{AAAB8A6A-8360-40BA-848D-C53CE0BA4496}" dt="2023-01-21T20:44:24.455" v="2118" actId="21"/>
          <ac:spMkLst>
            <pc:docMk/>
            <pc:sldMk cId="2668323565" sldId="282"/>
            <ac:spMk id="3" creationId="{4A02A5D1-8602-4511-AD26-2D40B3E55EFD}"/>
          </ac:spMkLst>
        </pc:spChg>
      </pc:sldChg>
      <pc:sldChg chg="add">
        <pc:chgData name="Anderson, Edkesha J" userId="fe588585-132e-4cad-84c1-6a014695503a" providerId="ADAL" clId="{AAAB8A6A-8360-40BA-848D-C53CE0BA4496}" dt="2023-01-21T20:44:38.998" v="2119" actId="2890"/>
        <pc:sldMkLst>
          <pc:docMk/>
          <pc:sldMk cId="1059289021" sldId="283"/>
        </pc:sldMkLst>
      </pc:sldChg>
      <pc:sldChg chg="modSp add mod ord">
        <pc:chgData name="Anderson, Edkesha J" userId="fe588585-132e-4cad-84c1-6a014695503a" providerId="ADAL" clId="{AAAB8A6A-8360-40BA-848D-C53CE0BA4496}" dt="2023-01-21T20:46:21.613" v="2221"/>
        <pc:sldMkLst>
          <pc:docMk/>
          <pc:sldMk cId="4086963355" sldId="284"/>
        </pc:sldMkLst>
        <pc:spChg chg="mod">
          <ac:chgData name="Anderson, Edkesha J" userId="fe588585-132e-4cad-84c1-6a014695503a" providerId="ADAL" clId="{AAAB8A6A-8360-40BA-848D-C53CE0BA4496}" dt="2023-01-21T20:45:59.185" v="2219" actId="20577"/>
          <ac:spMkLst>
            <pc:docMk/>
            <pc:sldMk cId="4086963355" sldId="284"/>
            <ac:spMk id="2" creationId="{F28428D2-0174-4335-AD97-F38E13174816}"/>
          </ac:spMkLst>
        </pc:spChg>
      </pc:sldChg>
      <pc:sldChg chg="modSp add mod">
        <pc:chgData name="Anderson, Edkesha J" userId="fe588585-132e-4cad-84c1-6a014695503a" providerId="ADAL" clId="{AAAB8A6A-8360-40BA-848D-C53CE0BA4496}" dt="2023-01-21T20:56:56.750" v="3467" actId="1076"/>
        <pc:sldMkLst>
          <pc:docMk/>
          <pc:sldMk cId="2599414633" sldId="285"/>
        </pc:sldMkLst>
        <pc:spChg chg="mod">
          <ac:chgData name="Anderson, Edkesha J" userId="fe588585-132e-4cad-84c1-6a014695503a" providerId="ADAL" clId="{AAAB8A6A-8360-40BA-848D-C53CE0BA4496}" dt="2023-01-21T20:56:56.750" v="3467" actId="1076"/>
          <ac:spMkLst>
            <pc:docMk/>
            <pc:sldMk cId="2599414633" sldId="285"/>
            <ac:spMk id="2" creationId="{F28428D2-0174-4335-AD97-F38E13174816}"/>
          </ac:spMkLst>
        </pc:spChg>
        <pc:spChg chg="mod">
          <ac:chgData name="Anderson, Edkesha J" userId="fe588585-132e-4cad-84c1-6a014695503a" providerId="ADAL" clId="{AAAB8A6A-8360-40BA-848D-C53CE0BA4496}" dt="2023-01-21T20:56:35.219" v="3464" actId="20577"/>
          <ac:spMkLst>
            <pc:docMk/>
            <pc:sldMk cId="2599414633" sldId="285"/>
            <ac:spMk id="3" creationId="{4A02A5D1-8602-4511-AD26-2D40B3E55EFD}"/>
          </ac:spMkLst>
        </pc:spChg>
      </pc:sldChg>
      <pc:sldChg chg="modSp add mod">
        <pc:chgData name="Anderson, Edkesha J" userId="fe588585-132e-4cad-84c1-6a014695503a" providerId="ADAL" clId="{AAAB8A6A-8360-40BA-848D-C53CE0BA4496}" dt="2023-01-24T16:54:33.023" v="8599" actId="3626"/>
        <pc:sldMkLst>
          <pc:docMk/>
          <pc:sldMk cId="800331562" sldId="286"/>
        </pc:sldMkLst>
        <pc:spChg chg="mod">
          <ac:chgData name="Anderson, Edkesha J" userId="fe588585-132e-4cad-84c1-6a014695503a" providerId="ADAL" clId="{AAAB8A6A-8360-40BA-848D-C53CE0BA4496}" dt="2023-01-21T20:57:20.505" v="3485" actId="20577"/>
          <ac:spMkLst>
            <pc:docMk/>
            <pc:sldMk cId="800331562" sldId="286"/>
            <ac:spMk id="2" creationId="{F28428D2-0174-4335-AD97-F38E13174816}"/>
          </ac:spMkLst>
        </pc:spChg>
        <pc:spChg chg="mod">
          <ac:chgData name="Anderson, Edkesha J" userId="fe588585-132e-4cad-84c1-6a014695503a" providerId="ADAL" clId="{AAAB8A6A-8360-40BA-848D-C53CE0BA4496}" dt="2023-01-24T16:54:33.023" v="8599" actId="3626"/>
          <ac:spMkLst>
            <pc:docMk/>
            <pc:sldMk cId="800331562" sldId="286"/>
            <ac:spMk id="3" creationId="{4A02A5D1-8602-4511-AD26-2D40B3E55EFD}"/>
          </ac:spMkLst>
        </pc:spChg>
      </pc:sldChg>
      <pc:sldChg chg="modSp add mod ord">
        <pc:chgData name="Anderson, Edkesha J" userId="fe588585-132e-4cad-84c1-6a014695503a" providerId="ADAL" clId="{AAAB8A6A-8360-40BA-848D-C53CE0BA4496}" dt="2023-01-21T21:19:30.649" v="4402" actId="20577"/>
        <pc:sldMkLst>
          <pc:docMk/>
          <pc:sldMk cId="2163653602" sldId="287"/>
        </pc:sldMkLst>
        <pc:spChg chg="mod">
          <ac:chgData name="Anderson, Edkesha J" userId="fe588585-132e-4cad-84c1-6a014695503a" providerId="ADAL" clId="{AAAB8A6A-8360-40BA-848D-C53CE0BA4496}" dt="2023-01-21T21:19:30.649" v="4402" actId="20577"/>
          <ac:spMkLst>
            <pc:docMk/>
            <pc:sldMk cId="2163653602" sldId="287"/>
            <ac:spMk id="3" creationId="{4A02A5D1-8602-4511-AD26-2D40B3E55EFD}"/>
          </ac:spMkLst>
        </pc:spChg>
      </pc:sldChg>
      <pc:sldChg chg="modSp add mod ord">
        <pc:chgData name="Anderson, Edkesha J" userId="fe588585-132e-4cad-84c1-6a014695503a" providerId="ADAL" clId="{AAAB8A6A-8360-40BA-848D-C53CE0BA4496}" dt="2023-01-21T21:10:01.056" v="4017" actId="20577"/>
        <pc:sldMkLst>
          <pc:docMk/>
          <pc:sldMk cId="2018113517" sldId="288"/>
        </pc:sldMkLst>
        <pc:spChg chg="mod">
          <ac:chgData name="Anderson, Edkesha J" userId="fe588585-132e-4cad-84c1-6a014695503a" providerId="ADAL" clId="{AAAB8A6A-8360-40BA-848D-C53CE0BA4496}" dt="2023-01-21T21:10:01.056" v="4017" actId="20577"/>
          <ac:spMkLst>
            <pc:docMk/>
            <pc:sldMk cId="2018113517" sldId="288"/>
            <ac:spMk id="3" creationId="{4A02A5D1-8602-4511-AD26-2D40B3E55EFD}"/>
          </ac:spMkLst>
        </pc:spChg>
      </pc:sldChg>
      <pc:sldChg chg="modSp add mod ord">
        <pc:chgData name="Anderson, Edkesha J" userId="fe588585-132e-4cad-84c1-6a014695503a" providerId="ADAL" clId="{AAAB8A6A-8360-40BA-848D-C53CE0BA4496}" dt="2023-01-25T17:02:08.809" v="8613" actId="20577"/>
        <pc:sldMkLst>
          <pc:docMk/>
          <pc:sldMk cId="2065117188" sldId="289"/>
        </pc:sldMkLst>
        <pc:spChg chg="mod">
          <ac:chgData name="Anderson, Edkesha J" userId="fe588585-132e-4cad-84c1-6a014695503a" providerId="ADAL" clId="{AAAB8A6A-8360-40BA-848D-C53CE0BA4496}" dt="2023-01-21T21:26:15.892" v="4435" actId="20577"/>
          <ac:spMkLst>
            <pc:docMk/>
            <pc:sldMk cId="2065117188" sldId="289"/>
            <ac:spMk id="2" creationId="{F28428D2-0174-4335-AD97-F38E13174816}"/>
          </ac:spMkLst>
        </pc:spChg>
        <pc:spChg chg="mod">
          <ac:chgData name="Anderson, Edkesha J" userId="fe588585-132e-4cad-84c1-6a014695503a" providerId="ADAL" clId="{AAAB8A6A-8360-40BA-848D-C53CE0BA4496}" dt="2023-01-25T17:02:08.809" v="8613" actId="20577"/>
          <ac:spMkLst>
            <pc:docMk/>
            <pc:sldMk cId="2065117188" sldId="289"/>
            <ac:spMk id="3" creationId="{4A02A5D1-8602-4511-AD26-2D40B3E55EFD}"/>
          </ac:spMkLst>
        </pc:spChg>
      </pc:sldChg>
      <pc:sldChg chg="modSp add mod">
        <pc:chgData name="Anderson, Edkesha J" userId="fe588585-132e-4cad-84c1-6a014695503a" providerId="ADAL" clId="{AAAB8A6A-8360-40BA-848D-C53CE0BA4496}" dt="2023-01-21T21:34:00.002" v="5498" actId="20577"/>
        <pc:sldMkLst>
          <pc:docMk/>
          <pc:sldMk cId="2524667334" sldId="290"/>
        </pc:sldMkLst>
        <pc:spChg chg="mod">
          <ac:chgData name="Anderson, Edkesha J" userId="fe588585-132e-4cad-84c1-6a014695503a" providerId="ADAL" clId="{AAAB8A6A-8360-40BA-848D-C53CE0BA4496}" dt="2023-01-21T21:34:00.002" v="5498" actId="20577"/>
          <ac:spMkLst>
            <pc:docMk/>
            <pc:sldMk cId="2524667334" sldId="290"/>
            <ac:spMk id="2" creationId="{F28428D2-0174-4335-AD97-F38E13174816}"/>
          </ac:spMkLst>
        </pc:spChg>
        <pc:spChg chg="mod">
          <ac:chgData name="Anderson, Edkesha J" userId="fe588585-132e-4cad-84c1-6a014695503a" providerId="ADAL" clId="{AAAB8A6A-8360-40BA-848D-C53CE0BA4496}" dt="2023-01-21T21:28:57.944" v="4945" actId="20577"/>
          <ac:spMkLst>
            <pc:docMk/>
            <pc:sldMk cId="2524667334" sldId="290"/>
            <ac:spMk id="3" creationId="{4A02A5D1-8602-4511-AD26-2D40B3E55EFD}"/>
          </ac:spMkLst>
        </pc:spChg>
      </pc:sldChg>
      <pc:sldChg chg="addSp delSp modSp add mod modClrScheme chgLayout">
        <pc:chgData name="Anderson, Edkesha J" userId="fe588585-132e-4cad-84c1-6a014695503a" providerId="ADAL" clId="{AAAB8A6A-8360-40BA-848D-C53CE0BA4496}" dt="2023-01-21T21:33:52.799" v="5494" actId="20577"/>
        <pc:sldMkLst>
          <pc:docMk/>
          <pc:sldMk cId="3716868525" sldId="291"/>
        </pc:sldMkLst>
        <pc:spChg chg="mod ord">
          <ac:chgData name="Anderson, Edkesha J" userId="fe588585-132e-4cad-84c1-6a014695503a" providerId="ADAL" clId="{AAAB8A6A-8360-40BA-848D-C53CE0BA4496}" dt="2023-01-21T21:33:52.799" v="5494" actId="20577"/>
          <ac:spMkLst>
            <pc:docMk/>
            <pc:sldMk cId="3716868525" sldId="291"/>
            <ac:spMk id="2" creationId="{F28428D2-0174-4335-AD97-F38E13174816}"/>
          </ac:spMkLst>
        </pc:spChg>
        <pc:spChg chg="del mod ord">
          <ac:chgData name="Anderson, Edkesha J" userId="fe588585-132e-4cad-84c1-6a014695503a" providerId="ADAL" clId="{AAAB8A6A-8360-40BA-848D-C53CE0BA4496}" dt="2023-01-21T21:30:17.336" v="4982" actId="700"/>
          <ac:spMkLst>
            <pc:docMk/>
            <pc:sldMk cId="3716868525" sldId="291"/>
            <ac:spMk id="3" creationId="{4A02A5D1-8602-4511-AD26-2D40B3E55EFD}"/>
          </ac:spMkLst>
        </pc:spChg>
        <pc:spChg chg="add mod ord">
          <ac:chgData name="Anderson, Edkesha J" userId="fe588585-132e-4cad-84c1-6a014695503a" providerId="ADAL" clId="{AAAB8A6A-8360-40BA-848D-C53CE0BA4496}" dt="2023-01-21T21:32:06.277" v="5235" actId="114"/>
          <ac:spMkLst>
            <pc:docMk/>
            <pc:sldMk cId="3716868525" sldId="291"/>
            <ac:spMk id="4" creationId="{9BE39F8C-5E7A-3C7F-48F1-D7589F8DE462}"/>
          </ac:spMkLst>
        </pc:spChg>
        <pc:spChg chg="add mod ord">
          <ac:chgData name="Anderson, Edkesha J" userId="fe588585-132e-4cad-84c1-6a014695503a" providerId="ADAL" clId="{AAAB8A6A-8360-40BA-848D-C53CE0BA4496}" dt="2023-01-21T21:33:32.858" v="5490" actId="207"/>
          <ac:spMkLst>
            <pc:docMk/>
            <pc:sldMk cId="3716868525" sldId="291"/>
            <ac:spMk id="5" creationId="{70B1656A-061B-3374-A505-E6E1C6D383F3}"/>
          </ac:spMkLst>
        </pc:spChg>
      </pc:sldChg>
      <pc:sldChg chg="modSp add del mod ord">
        <pc:chgData name="Anderson, Edkesha J" userId="fe588585-132e-4cad-84c1-6a014695503a" providerId="ADAL" clId="{AAAB8A6A-8360-40BA-848D-C53CE0BA4496}" dt="2023-01-23T16:10:58.206" v="8577" actId="2696"/>
        <pc:sldMkLst>
          <pc:docMk/>
          <pc:sldMk cId="2023992728" sldId="292"/>
        </pc:sldMkLst>
        <pc:spChg chg="mod">
          <ac:chgData name="Anderson, Edkesha J" userId="fe588585-132e-4cad-84c1-6a014695503a" providerId="ADAL" clId="{AAAB8A6A-8360-40BA-848D-C53CE0BA4496}" dt="2023-01-21T21:34:26.638" v="5512" actId="20577"/>
          <ac:spMkLst>
            <pc:docMk/>
            <pc:sldMk cId="2023992728" sldId="292"/>
            <ac:spMk id="2" creationId="{F28428D2-0174-4335-AD97-F38E13174816}"/>
          </ac:spMkLst>
        </pc:spChg>
        <pc:spChg chg="mod">
          <ac:chgData name="Anderson, Edkesha J" userId="fe588585-132e-4cad-84c1-6a014695503a" providerId="ADAL" clId="{AAAB8A6A-8360-40BA-848D-C53CE0BA4496}" dt="2023-01-21T21:36:13.910" v="5812" actId="20577"/>
          <ac:spMkLst>
            <pc:docMk/>
            <pc:sldMk cId="2023992728" sldId="292"/>
            <ac:spMk id="3" creationId="{4A02A5D1-8602-4511-AD26-2D40B3E55EFD}"/>
          </ac:spMkLst>
        </pc:spChg>
      </pc:sldChg>
      <pc:sldChg chg="modSp add mod">
        <pc:chgData name="Anderson, Edkesha J" userId="fe588585-132e-4cad-84c1-6a014695503a" providerId="ADAL" clId="{AAAB8A6A-8360-40BA-848D-C53CE0BA4496}" dt="2023-01-21T21:38:06.515" v="5991" actId="1076"/>
        <pc:sldMkLst>
          <pc:docMk/>
          <pc:sldMk cId="3502001628" sldId="293"/>
        </pc:sldMkLst>
        <pc:spChg chg="mod">
          <ac:chgData name="Anderson, Edkesha J" userId="fe588585-132e-4cad-84c1-6a014695503a" providerId="ADAL" clId="{AAAB8A6A-8360-40BA-848D-C53CE0BA4496}" dt="2023-01-21T21:38:06.515" v="5991" actId="1076"/>
          <ac:spMkLst>
            <pc:docMk/>
            <pc:sldMk cId="3502001628" sldId="293"/>
            <ac:spMk id="2" creationId="{F28428D2-0174-4335-AD97-F38E13174816}"/>
          </ac:spMkLst>
        </pc:spChg>
        <pc:spChg chg="mod">
          <ac:chgData name="Anderson, Edkesha J" userId="fe588585-132e-4cad-84c1-6a014695503a" providerId="ADAL" clId="{AAAB8A6A-8360-40BA-848D-C53CE0BA4496}" dt="2023-01-21T21:38:00.302" v="5990" actId="27636"/>
          <ac:spMkLst>
            <pc:docMk/>
            <pc:sldMk cId="3502001628" sldId="293"/>
            <ac:spMk id="3" creationId="{4A02A5D1-8602-4511-AD26-2D40B3E55EFD}"/>
          </ac:spMkLst>
        </pc:spChg>
      </pc:sldChg>
      <pc:sldChg chg="modSp add mod">
        <pc:chgData name="Anderson, Edkesha J" userId="fe588585-132e-4cad-84c1-6a014695503a" providerId="ADAL" clId="{AAAB8A6A-8360-40BA-848D-C53CE0BA4496}" dt="2023-01-21T21:42:55.484" v="6717" actId="1076"/>
        <pc:sldMkLst>
          <pc:docMk/>
          <pc:sldMk cId="630096882" sldId="294"/>
        </pc:sldMkLst>
        <pc:spChg chg="mod">
          <ac:chgData name="Anderson, Edkesha J" userId="fe588585-132e-4cad-84c1-6a014695503a" providerId="ADAL" clId="{AAAB8A6A-8360-40BA-848D-C53CE0BA4496}" dt="2023-01-21T21:38:48.063" v="6031" actId="20577"/>
          <ac:spMkLst>
            <pc:docMk/>
            <pc:sldMk cId="630096882" sldId="294"/>
            <ac:spMk id="2" creationId="{F28428D2-0174-4335-AD97-F38E13174816}"/>
          </ac:spMkLst>
        </pc:spChg>
        <pc:spChg chg="mod">
          <ac:chgData name="Anderson, Edkesha J" userId="fe588585-132e-4cad-84c1-6a014695503a" providerId="ADAL" clId="{AAAB8A6A-8360-40BA-848D-C53CE0BA4496}" dt="2023-01-21T21:42:55.484" v="6717" actId="1076"/>
          <ac:spMkLst>
            <pc:docMk/>
            <pc:sldMk cId="630096882" sldId="294"/>
            <ac:spMk id="3" creationId="{4A02A5D1-8602-4511-AD26-2D40B3E55EFD}"/>
          </ac:spMkLst>
        </pc:spChg>
      </pc:sldChg>
      <pc:sldChg chg="modSp add mod">
        <pc:chgData name="Anderson, Edkesha J" userId="fe588585-132e-4cad-84c1-6a014695503a" providerId="ADAL" clId="{AAAB8A6A-8360-40BA-848D-C53CE0BA4496}" dt="2023-01-21T21:45:51.654" v="7230" actId="20577"/>
        <pc:sldMkLst>
          <pc:docMk/>
          <pc:sldMk cId="1062197986" sldId="295"/>
        </pc:sldMkLst>
        <pc:spChg chg="mod">
          <ac:chgData name="Anderson, Edkesha J" userId="fe588585-132e-4cad-84c1-6a014695503a" providerId="ADAL" clId="{AAAB8A6A-8360-40BA-848D-C53CE0BA4496}" dt="2023-01-21T21:43:40.542" v="6747" actId="20577"/>
          <ac:spMkLst>
            <pc:docMk/>
            <pc:sldMk cId="1062197986" sldId="295"/>
            <ac:spMk id="2" creationId="{F28428D2-0174-4335-AD97-F38E13174816}"/>
          </ac:spMkLst>
        </pc:spChg>
        <pc:spChg chg="mod">
          <ac:chgData name="Anderson, Edkesha J" userId="fe588585-132e-4cad-84c1-6a014695503a" providerId="ADAL" clId="{AAAB8A6A-8360-40BA-848D-C53CE0BA4496}" dt="2023-01-21T21:45:51.654" v="7230" actId="20577"/>
          <ac:spMkLst>
            <pc:docMk/>
            <pc:sldMk cId="1062197986" sldId="295"/>
            <ac:spMk id="3" creationId="{4A02A5D1-8602-4511-AD26-2D40B3E55EFD}"/>
          </ac:spMkLst>
        </pc:spChg>
      </pc:sldChg>
      <pc:sldChg chg="addSp delSp modSp add mod">
        <pc:chgData name="Anderson, Edkesha J" userId="fe588585-132e-4cad-84c1-6a014695503a" providerId="ADAL" clId="{AAAB8A6A-8360-40BA-848D-C53CE0BA4496}" dt="2023-01-21T21:51:00.293" v="7308" actId="14100"/>
        <pc:sldMkLst>
          <pc:docMk/>
          <pc:sldMk cId="3652512410" sldId="296"/>
        </pc:sldMkLst>
        <pc:spChg chg="mod">
          <ac:chgData name="Anderson, Edkesha J" userId="fe588585-132e-4cad-84c1-6a014695503a" providerId="ADAL" clId="{AAAB8A6A-8360-40BA-848D-C53CE0BA4496}" dt="2023-01-21T21:46:51.583" v="7282" actId="20577"/>
          <ac:spMkLst>
            <pc:docMk/>
            <pc:sldMk cId="3652512410" sldId="296"/>
            <ac:spMk id="2" creationId="{F28428D2-0174-4335-AD97-F38E13174816}"/>
          </ac:spMkLst>
        </pc:spChg>
        <pc:spChg chg="del">
          <ac:chgData name="Anderson, Edkesha J" userId="fe588585-132e-4cad-84c1-6a014695503a" providerId="ADAL" clId="{AAAB8A6A-8360-40BA-848D-C53CE0BA4496}" dt="2023-01-21T21:47:05.607" v="7283" actId="21"/>
          <ac:spMkLst>
            <pc:docMk/>
            <pc:sldMk cId="3652512410" sldId="296"/>
            <ac:spMk id="3" creationId="{4A02A5D1-8602-4511-AD26-2D40B3E55EFD}"/>
          </ac:spMkLst>
        </pc:spChg>
        <pc:spChg chg="add del mod">
          <ac:chgData name="Anderson, Edkesha J" userId="fe588585-132e-4cad-84c1-6a014695503a" providerId="ADAL" clId="{AAAB8A6A-8360-40BA-848D-C53CE0BA4496}" dt="2023-01-21T21:48:28.662" v="7284"/>
          <ac:spMkLst>
            <pc:docMk/>
            <pc:sldMk cId="3652512410" sldId="296"/>
            <ac:spMk id="5" creationId="{0CE42918-5AA0-618A-E764-C9A774B9D88E}"/>
          </ac:spMkLst>
        </pc:spChg>
        <pc:spChg chg="add mod ord">
          <ac:chgData name="Anderson, Edkesha J" userId="fe588585-132e-4cad-84c1-6a014695503a" providerId="ADAL" clId="{AAAB8A6A-8360-40BA-848D-C53CE0BA4496}" dt="2023-01-21T21:50:44.001" v="7306" actId="14100"/>
          <ac:spMkLst>
            <pc:docMk/>
            <pc:sldMk cId="3652512410" sldId="296"/>
            <ac:spMk id="7" creationId="{32044005-6164-2C72-EC15-C477531F1CE7}"/>
          </ac:spMkLst>
        </pc:spChg>
        <pc:picChg chg="add mod">
          <ac:chgData name="Anderson, Edkesha J" userId="fe588585-132e-4cad-84c1-6a014695503a" providerId="ADAL" clId="{AAAB8A6A-8360-40BA-848D-C53CE0BA4496}" dt="2023-01-21T21:51:00.293" v="7308" actId="14100"/>
          <ac:picMkLst>
            <pc:docMk/>
            <pc:sldMk cId="3652512410" sldId="296"/>
            <ac:picMk id="6" creationId="{83CE4149-0CC6-2836-04B0-2978F93E74AB}"/>
          </ac:picMkLst>
        </pc:picChg>
      </pc:sldChg>
      <pc:sldChg chg="add del">
        <pc:chgData name="Anderson, Edkesha J" userId="fe588585-132e-4cad-84c1-6a014695503a" providerId="ADAL" clId="{AAAB8A6A-8360-40BA-848D-C53CE0BA4496}" dt="2023-01-21T21:51:59.574" v="7310" actId="2890"/>
        <pc:sldMkLst>
          <pc:docMk/>
          <pc:sldMk cId="2276707396" sldId="297"/>
        </pc:sldMkLst>
      </pc:sldChg>
      <pc:sldChg chg="modSp add mod ord">
        <pc:chgData name="Anderson, Edkesha J" userId="fe588585-132e-4cad-84c1-6a014695503a" providerId="ADAL" clId="{AAAB8A6A-8360-40BA-848D-C53CE0BA4496}" dt="2023-01-21T21:55:51.207" v="8240" actId="20577"/>
        <pc:sldMkLst>
          <pc:docMk/>
          <pc:sldMk cId="3087907914" sldId="297"/>
        </pc:sldMkLst>
        <pc:spChg chg="mod">
          <ac:chgData name="Anderson, Edkesha J" userId="fe588585-132e-4cad-84c1-6a014695503a" providerId="ADAL" clId="{AAAB8A6A-8360-40BA-848D-C53CE0BA4496}" dt="2023-01-21T21:52:40.158" v="7346" actId="20577"/>
          <ac:spMkLst>
            <pc:docMk/>
            <pc:sldMk cId="3087907914" sldId="297"/>
            <ac:spMk id="2" creationId="{F28428D2-0174-4335-AD97-F38E13174816}"/>
          </ac:spMkLst>
        </pc:spChg>
        <pc:spChg chg="mod">
          <ac:chgData name="Anderson, Edkesha J" userId="fe588585-132e-4cad-84c1-6a014695503a" providerId="ADAL" clId="{AAAB8A6A-8360-40BA-848D-C53CE0BA4496}" dt="2023-01-21T21:55:51.207" v="8240" actId="20577"/>
          <ac:spMkLst>
            <pc:docMk/>
            <pc:sldMk cId="3087907914" sldId="297"/>
            <ac:spMk id="3" creationId="{4A02A5D1-8602-4511-AD26-2D40B3E55EFD}"/>
          </ac:spMkLst>
        </pc:spChg>
      </pc:sldChg>
      <pc:sldChg chg="modSp add mod">
        <pc:chgData name="Anderson, Edkesha J" userId="fe588585-132e-4cad-84c1-6a014695503a" providerId="ADAL" clId="{AAAB8A6A-8360-40BA-848D-C53CE0BA4496}" dt="2023-01-25T17:03:15.746" v="8706" actId="33524"/>
        <pc:sldMkLst>
          <pc:docMk/>
          <pc:sldMk cId="1676497411" sldId="298"/>
        </pc:sldMkLst>
        <pc:spChg chg="mod">
          <ac:chgData name="Anderson, Edkesha J" userId="fe588585-132e-4cad-84c1-6a014695503a" providerId="ADAL" clId="{AAAB8A6A-8360-40BA-848D-C53CE0BA4496}" dt="2023-01-21T21:56:42.838" v="8260" actId="20577"/>
          <ac:spMkLst>
            <pc:docMk/>
            <pc:sldMk cId="1676497411" sldId="298"/>
            <ac:spMk id="2" creationId="{F28428D2-0174-4335-AD97-F38E13174816}"/>
          </ac:spMkLst>
        </pc:spChg>
        <pc:spChg chg="mod">
          <ac:chgData name="Anderson, Edkesha J" userId="fe588585-132e-4cad-84c1-6a014695503a" providerId="ADAL" clId="{AAAB8A6A-8360-40BA-848D-C53CE0BA4496}" dt="2023-01-25T17:03:15.746" v="8706" actId="33524"/>
          <ac:spMkLst>
            <pc:docMk/>
            <pc:sldMk cId="1676497411" sldId="298"/>
            <ac:spMk id="3" creationId="{4A02A5D1-8602-4511-AD26-2D40B3E55EFD}"/>
          </ac:spMkLst>
        </pc:spChg>
      </pc:sldChg>
      <pc:sldChg chg="modSp add mod ord">
        <pc:chgData name="Anderson, Edkesha J" userId="fe588585-132e-4cad-84c1-6a014695503a" providerId="ADAL" clId="{AAAB8A6A-8360-40BA-848D-C53CE0BA4496}" dt="2023-01-21T22:01:12.982" v="8576"/>
        <pc:sldMkLst>
          <pc:docMk/>
          <pc:sldMk cId="2089913151" sldId="299"/>
        </pc:sldMkLst>
        <pc:spChg chg="mod">
          <ac:chgData name="Anderson, Edkesha J" userId="fe588585-132e-4cad-84c1-6a014695503a" providerId="ADAL" clId="{AAAB8A6A-8360-40BA-848D-C53CE0BA4496}" dt="2023-01-21T22:00:51.645" v="8574" actId="20577"/>
          <ac:spMkLst>
            <pc:docMk/>
            <pc:sldMk cId="2089913151" sldId="299"/>
            <ac:spMk id="2" creationId="{F28428D2-0174-4335-AD97-F38E13174816}"/>
          </ac:spMkLst>
        </pc:spChg>
      </pc:sldChg>
    </pc:docChg>
  </pc:docChgLst>
  <pc:docChgLst>
    <pc:chgData name="Kome, Jessie Handforth" userId="S::jessie.handforth.kome@hud.gov::155e3a96-ff18-4730-a420-f08c6c6db83a" providerId="AD" clId="Web-{37C439EC-8965-0885-5780-C54258A68B8D}"/>
    <pc:docChg chg="mod modSld">
      <pc:chgData name="Kome, Jessie Handforth" userId="S::jessie.handforth.kome@hud.gov::155e3a96-ff18-4730-a420-f08c6c6db83a" providerId="AD" clId="Web-{37C439EC-8965-0885-5780-C54258A68B8D}" dt="2023-01-23T16:00:39.588" v="272" actId="20577"/>
      <pc:docMkLst>
        <pc:docMk/>
      </pc:docMkLst>
      <pc:sldChg chg="modSp">
        <pc:chgData name="Kome, Jessie Handforth" userId="S::jessie.handforth.kome@hud.gov::155e3a96-ff18-4730-a420-f08c6c6db83a" providerId="AD" clId="Web-{37C439EC-8965-0885-5780-C54258A68B8D}" dt="2023-01-23T15:58:52.009" v="234" actId="20577"/>
        <pc:sldMkLst>
          <pc:docMk/>
          <pc:sldMk cId="2620769715" sldId="259"/>
        </pc:sldMkLst>
        <pc:spChg chg="mod">
          <ac:chgData name="Kome, Jessie Handforth" userId="S::jessie.handforth.kome@hud.gov::155e3a96-ff18-4730-a420-f08c6c6db83a" providerId="AD" clId="Web-{37C439EC-8965-0885-5780-C54258A68B8D}" dt="2023-01-23T15:58:52.009" v="234" actId="20577"/>
          <ac:spMkLst>
            <pc:docMk/>
            <pc:sldMk cId="2620769715" sldId="259"/>
            <ac:spMk id="3" creationId="{4A02A5D1-8602-4511-AD26-2D40B3E55EFD}"/>
          </ac:spMkLst>
        </pc:spChg>
      </pc:sldChg>
      <pc:sldChg chg="modSp">
        <pc:chgData name="Kome, Jessie Handforth" userId="S::jessie.handforth.kome@hud.gov::155e3a96-ff18-4730-a420-f08c6c6db83a" providerId="AD" clId="Web-{37C439EC-8965-0885-5780-C54258A68B8D}" dt="2023-01-23T15:59:27.478" v="263" actId="20577"/>
        <pc:sldMkLst>
          <pc:docMk/>
          <pc:sldMk cId="1053373653" sldId="269"/>
        </pc:sldMkLst>
        <pc:spChg chg="mod">
          <ac:chgData name="Kome, Jessie Handforth" userId="S::jessie.handforth.kome@hud.gov::155e3a96-ff18-4730-a420-f08c6c6db83a" providerId="AD" clId="Web-{37C439EC-8965-0885-5780-C54258A68B8D}" dt="2023-01-23T15:59:27.478" v="263" actId="20577"/>
          <ac:spMkLst>
            <pc:docMk/>
            <pc:sldMk cId="1053373653" sldId="269"/>
            <ac:spMk id="3" creationId="{4A02A5D1-8602-4511-AD26-2D40B3E55EFD}"/>
          </ac:spMkLst>
        </pc:spChg>
      </pc:sldChg>
      <pc:sldChg chg="modSp">
        <pc:chgData name="Kome, Jessie Handforth" userId="S::jessie.handforth.kome@hud.gov::155e3a96-ff18-4730-a420-f08c6c6db83a" providerId="AD" clId="Web-{37C439EC-8965-0885-5780-C54258A68B8D}" dt="2023-01-23T16:00:39.588" v="272" actId="20577"/>
        <pc:sldMkLst>
          <pc:docMk/>
          <pc:sldMk cId="1230051204" sldId="270"/>
        </pc:sldMkLst>
        <pc:spChg chg="mod">
          <ac:chgData name="Kome, Jessie Handforth" userId="S::jessie.handforth.kome@hud.gov::155e3a96-ff18-4730-a420-f08c6c6db83a" providerId="AD" clId="Web-{37C439EC-8965-0885-5780-C54258A68B8D}" dt="2023-01-23T16:00:39.588" v="272" actId="20577"/>
          <ac:spMkLst>
            <pc:docMk/>
            <pc:sldMk cId="1230051204" sldId="270"/>
            <ac:spMk id="3" creationId="{4A02A5D1-8602-4511-AD26-2D40B3E55EFD}"/>
          </ac:spMkLst>
        </pc:spChg>
      </pc:sldChg>
      <pc:sldChg chg="modSp">
        <pc:chgData name="Kome, Jessie Handforth" userId="S::jessie.handforth.kome@hud.gov::155e3a96-ff18-4730-a420-f08c6c6db83a" providerId="AD" clId="Web-{37C439EC-8965-0885-5780-C54258A68B8D}" dt="2023-01-23T15:57:15.805" v="219" actId="20577"/>
        <pc:sldMkLst>
          <pc:docMk/>
          <pc:sldMk cId="1059289021" sldId="283"/>
        </pc:sldMkLst>
        <pc:spChg chg="mod">
          <ac:chgData name="Kome, Jessie Handforth" userId="S::jessie.handforth.kome@hud.gov::155e3a96-ff18-4730-a420-f08c6c6db83a" providerId="AD" clId="Web-{37C439EC-8965-0885-5780-C54258A68B8D}" dt="2023-01-23T15:57:15.805" v="219" actId="20577"/>
          <ac:spMkLst>
            <pc:docMk/>
            <pc:sldMk cId="1059289021" sldId="283"/>
            <ac:spMk id="2" creationId="{F28428D2-0174-4335-AD97-F38E13174816}"/>
          </ac:spMkLst>
        </pc:spChg>
      </pc:sldChg>
      <pc:sldChg chg="modSp">
        <pc:chgData name="Kome, Jessie Handforth" userId="S::jessie.handforth.kome@hud.gov::155e3a96-ff18-4730-a420-f08c6c6db83a" providerId="AD" clId="Web-{37C439EC-8965-0885-5780-C54258A68B8D}" dt="2023-01-23T15:54:14.131" v="212" actId="20577"/>
        <pc:sldMkLst>
          <pc:docMk/>
          <pc:sldMk cId="2599414633" sldId="285"/>
        </pc:sldMkLst>
        <pc:spChg chg="mod">
          <ac:chgData name="Kome, Jessie Handforth" userId="S::jessie.handforth.kome@hud.gov::155e3a96-ff18-4730-a420-f08c6c6db83a" providerId="AD" clId="Web-{37C439EC-8965-0885-5780-C54258A68B8D}" dt="2023-01-23T15:54:14.131" v="212" actId="20577"/>
          <ac:spMkLst>
            <pc:docMk/>
            <pc:sldMk cId="2599414633" sldId="285"/>
            <ac:spMk id="3" creationId="{4A02A5D1-8602-4511-AD26-2D40B3E55EFD}"/>
          </ac:spMkLst>
        </pc:spChg>
      </pc:sldChg>
      <pc:sldChg chg="modSp">
        <pc:chgData name="Kome, Jessie Handforth" userId="S::jessie.handforth.kome@hud.gov::155e3a96-ff18-4730-a420-f08c6c6db83a" providerId="AD" clId="Web-{37C439EC-8965-0885-5780-C54258A68B8D}" dt="2023-01-23T15:54:51.209" v="216" actId="20577"/>
        <pc:sldMkLst>
          <pc:docMk/>
          <pc:sldMk cId="800331562" sldId="286"/>
        </pc:sldMkLst>
        <pc:spChg chg="mod">
          <ac:chgData name="Kome, Jessie Handforth" userId="S::jessie.handforth.kome@hud.gov::155e3a96-ff18-4730-a420-f08c6c6db83a" providerId="AD" clId="Web-{37C439EC-8965-0885-5780-C54258A68B8D}" dt="2023-01-23T15:54:51.209" v="216" actId="20577"/>
          <ac:spMkLst>
            <pc:docMk/>
            <pc:sldMk cId="800331562" sldId="286"/>
            <ac:spMk id="3" creationId="{4A02A5D1-8602-4511-AD26-2D40B3E55EFD}"/>
          </ac:spMkLst>
        </pc:spChg>
      </pc:sldChg>
      <pc:sldChg chg="addCm">
        <pc:chgData name="Kome, Jessie Handforth" userId="S::jessie.handforth.kome@hud.gov::155e3a96-ff18-4730-a420-f08c6c6db83a" providerId="AD" clId="Web-{37C439EC-8965-0885-5780-C54258A68B8D}" dt="2023-01-23T15:56:16.273" v="218"/>
        <pc:sldMkLst>
          <pc:docMk/>
          <pc:sldMk cId="2023992728" sldId="292"/>
        </pc:sldMkLst>
      </pc:sldChg>
    </pc:docChg>
  </pc:docChgLst>
  <pc:docChgLst>
    <pc:chgData name="Huang, Puping" userId="S::puping.x.huang@hud.gov::359f89da-e21e-474b-9255-5e665f423133" providerId="AD" clId="Web-{516EF4FB-42E6-4A88-93B1-01B1C69FA9CF}"/>
    <pc:docChg chg="modSld">
      <pc:chgData name="Huang, Puping" userId="S::puping.x.huang@hud.gov::359f89da-e21e-474b-9255-5e665f423133" providerId="AD" clId="Web-{516EF4FB-42E6-4A88-93B1-01B1C69FA9CF}" dt="2023-01-23T13:44:39.835" v="13" actId="1076"/>
      <pc:docMkLst>
        <pc:docMk/>
      </pc:docMkLst>
      <pc:sldChg chg="modSp">
        <pc:chgData name="Huang, Puping" userId="S::puping.x.huang@hud.gov::359f89da-e21e-474b-9255-5e665f423133" providerId="AD" clId="Web-{516EF4FB-42E6-4A88-93B1-01B1C69FA9CF}" dt="2023-01-23T13:44:39.835" v="13" actId="1076"/>
        <pc:sldMkLst>
          <pc:docMk/>
          <pc:sldMk cId="1904807309" sldId="274"/>
        </pc:sldMkLst>
        <pc:spChg chg="mod">
          <ac:chgData name="Huang, Puping" userId="S::puping.x.huang@hud.gov::359f89da-e21e-474b-9255-5e665f423133" providerId="AD" clId="Web-{516EF4FB-42E6-4A88-93B1-01B1C69FA9CF}" dt="2023-01-23T13:44:39.835" v="13" actId="1076"/>
          <ac:spMkLst>
            <pc:docMk/>
            <pc:sldMk cId="1904807309" sldId="274"/>
            <ac:spMk id="3" creationId="{4A02A5D1-8602-4511-AD26-2D40B3E55EFD}"/>
          </ac:spMkLst>
        </pc:spChg>
      </pc:sldChg>
    </pc:docChg>
  </pc:docChgLst>
  <pc:docChgLst>
    <pc:chgData name="Huang, Puping" userId="S::puping.x.huang@hud.gov::359f89da-e21e-474b-9255-5e665f423133" providerId="AD" clId="Web-{49D5724E-792B-4B04-9335-A6B1E2303A45}"/>
    <pc:docChg chg="modSld">
      <pc:chgData name="Huang, Puping" userId="S::puping.x.huang@hud.gov::359f89da-e21e-474b-9255-5e665f423133" providerId="AD" clId="Web-{49D5724E-792B-4B04-9335-A6B1E2303A45}" dt="2023-01-23T14:39:54.111" v="0"/>
      <pc:docMkLst>
        <pc:docMk/>
      </pc:docMkLst>
      <pc:sldChg chg="modSp">
        <pc:chgData name="Huang, Puping" userId="S::puping.x.huang@hud.gov::359f89da-e21e-474b-9255-5e665f423133" providerId="AD" clId="Web-{49D5724E-792B-4B04-9335-A6B1E2303A45}" dt="2023-01-23T14:39:54.111" v="0"/>
        <pc:sldMkLst>
          <pc:docMk/>
          <pc:sldMk cId="2018113517" sldId="288"/>
        </pc:sldMkLst>
        <pc:spChg chg="mod">
          <ac:chgData name="Huang, Puping" userId="S::puping.x.huang@hud.gov::359f89da-e21e-474b-9255-5e665f423133" providerId="AD" clId="Web-{49D5724E-792B-4B04-9335-A6B1E2303A45}" dt="2023-01-23T14:39:54.111" v="0"/>
          <ac:spMkLst>
            <pc:docMk/>
            <pc:sldMk cId="2018113517" sldId="288"/>
            <ac:spMk id="3" creationId="{4A02A5D1-8602-4511-AD26-2D40B3E55EFD}"/>
          </ac:spMkLst>
        </pc:spChg>
      </pc:sldChg>
    </pc:docChg>
  </pc:docChgLst>
  <pc:docChgLst>
    <pc:chgData name="Huang, Puping" userId="S::puping.x.huang@hud.gov::359f89da-e21e-474b-9255-5e665f423133" providerId="AD" clId="Web-{AEDC0423-672F-5783-6366-E7922D9BD9B1}"/>
    <pc:docChg chg="modSld">
      <pc:chgData name="Huang, Puping" userId="S::puping.x.huang@hud.gov::359f89da-e21e-474b-9255-5e665f423133" providerId="AD" clId="Web-{AEDC0423-672F-5783-6366-E7922D9BD9B1}" dt="2023-01-23T14:34:27.224" v="265" actId="20577"/>
      <pc:docMkLst>
        <pc:docMk/>
      </pc:docMkLst>
      <pc:sldChg chg="modSp">
        <pc:chgData name="Huang, Puping" userId="S::puping.x.huang@hud.gov::359f89da-e21e-474b-9255-5e665f423133" providerId="AD" clId="Web-{AEDC0423-672F-5783-6366-E7922D9BD9B1}" dt="2023-01-23T13:59:15.695" v="121" actId="20577"/>
        <pc:sldMkLst>
          <pc:docMk/>
          <pc:sldMk cId="298534740" sldId="258"/>
        </pc:sldMkLst>
        <pc:spChg chg="mod">
          <ac:chgData name="Huang, Puping" userId="S::puping.x.huang@hud.gov::359f89da-e21e-474b-9255-5e665f423133" providerId="AD" clId="Web-{AEDC0423-672F-5783-6366-E7922D9BD9B1}" dt="2023-01-23T13:59:15.695" v="121" actId="20577"/>
          <ac:spMkLst>
            <pc:docMk/>
            <pc:sldMk cId="298534740" sldId="258"/>
            <ac:spMk id="3" creationId="{4A02A5D1-8602-4511-AD26-2D40B3E55EFD}"/>
          </ac:spMkLst>
        </pc:spChg>
      </pc:sldChg>
      <pc:sldChg chg="modSp">
        <pc:chgData name="Huang, Puping" userId="S::puping.x.huang@hud.gov::359f89da-e21e-474b-9255-5e665f423133" providerId="AD" clId="Web-{AEDC0423-672F-5783-6366-E7922D9BD9B1}" dt="2023-01-23T14:34:00.895" v="264" actId="20577"/>
        <pc:sldMkLst>
          <pc:docMk/>
          <pc:sldMk cId="1904807309" sldId="274"/>
        </pc:sldMkLst>
        <pc:spChg chg="mod">
          <ac:chgData name="Huang, Puping" userId="S::puping.x.huang@hud.gov::359f89da-e21e-474b-9255-5e665f423133" providerId="AD" clId="Web-{AEDC0423-672F-5783-6366-E7922D9BD9B1}" dt="2023-01-23T14:34:00.895" v="264" actId="20577"/>
          <ac:spMkLst>
            <pc:docMk/>
            <pc:sldMk cId="1904807309" sldId="274"/>
            <ac:spMk id="3" creationId="{4A02A5D1-8602-4511-AD26-2D40B3E55EFD}"/>
          </ac:spMkLst>
        </pc:spChg>
      </pc:sldChg>
      <pc:sldChg chg="modSp">
        <pc:chgData name="Huang, Puping" userId="S::puping.x.huang@hud.gov::359f89da-e21e-474b-9255-5e665f423133" providerId="AD" clId="Web-{AEDC0423-672F-5783-6366-E7922D9BD9B1}" dt="2023-01-23T13:58:31.397" v="114" actId="20577"/>
        <pc:sldMkLst>
          <pc:docMk/>
          <pc:sldMk cId="1059289021" sldId="283"/>
        </pc:sldMkLst>
        <pc:spChg chg="mod">
          <ac:chgData name="Huang, Puping" userId="S::puping.x.huang@hud.gov::359f89da-e21e-474b-9255-5e665f423133" providerId="AD" clId="Web-{AEDC0423-672F-5783-6366-E7922D9BD9B1}" dt="2023-01-23T13:58:31.397" v="114" actId="20577"/>
          <ac:spMkLst>
            <pc:docMk/>
            <pc:sldMk cId="1059289021" sldId="283"/>
            <ac:spMk id="2" creationId="{F28428D2-0174-4335-AD97-F38E13174816}"/>
          </ac:spMkLst>
        </pc:spChg>
      </pc:sldChg>
      <pc:sldChg chg="modSp">
        <pc:chgData name="Huang, Puping" userId="S::puping.x.huang@hud.gov::359f89da-e21e-474b-9255-5e665f423133" providerId="AD" clId="Web-{AEDC0423-672F-5783-6366-E7922D9BD9B1}" dt="2023-01-23T14:34:27.224" v="265" actId="20577"/>
        <pc:sldMkLst>
          <pc:docMk/>
          <pc:sldMk cId="2018113517" sldId="288"/>
        </pc:sldMkLst>
        <pc:spChg chg="mod">
          <ac:chgData name="Huang, Puping" userId="S::puping.x.huang@hud.gov::359f89da-e21e-474b-9255-5e665f423133" providerId="AD" clId="Web-{AEDC0423-672F-5783-6366-E7922D9BD9B1}" dt="2023-01-23T13:50:26.467" v="58" actId="20577"/>
          <ac:spMkLst>
            <pc:docMk/>
            <pc:sldMk cId="2018113517" sldId="288"/>
            <ac:spMk id="2" creationId="{F28428D2-0174-4335-AD97-F38E13174816}"/>
          </ac:spMkLst>
        </pc:spChg>
        <pc:spChg chg="mod">
          <ac:chgData name="Huang, Puping" userId="S::puping.x.huang@hud.gov::359f89da-e21e-474b-9255-5e665f423133" providerId="AD" clId="Web-{AEDC0423-672F-5783-6366-E7922D9BD9B1}" dt="2023-01-23T14:34:27.224" v="265" actId="20577"/>
          <ac:spMkLst>
            <pc:docMk/>
            <pc:sldMk cId="2018113517" sldId="288"/>
            <ac:spMk id="3" creationId="{4A02A5D1-8602-4511-AD26-2D40B3E55EF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C9F18E-081E-4D92-8262-1828E90F42AC}" type="datetimeFigureOut">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CF76B-CF4C-4B3A-9558-C27F93A2033B}" type="slidenum">
              <a:t>‹#›</a:t>
            </a:fld>
            <a:endParaRPr lang="en-US"/>
          </a:p>
        </p:txBody>
      </p:sp>
    </p:spTree>
    <p:extLst>
      <p:ext uri="{BB962C8B-B14F-4D97-AF65-F5344CB8AC3E}">
        <p14:creationId xmlns:p14="http://schemas.microsoft.com/office/powerpoint/2010/main" val="3151915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Definition for resilience is "</a:t>
            </a:r>
            <a:r>
              <a:rPr lang="en-US"/>
              <a:t>a community’s ability to minimize damage and recover quickly from extreme events and changing conditions, aka what is called “natural hazard risks” in the regs."</a:t>
            </a:r>
          </a:p>
          <a:p>
            <a:r>
              <a:rPr lang="en-US">
                <a:cs typeface="Calibri"/>
              </a:rPr>
              <a:t>HUD published a Final Rule amending 24 CFR Part 91 to require grantees to incorporate the consideration of resilience to natural hazards and broadband needs into the consolidated planning process.  The Rule, </a:t>
            </a:r>
            <a:r>
              <a:rPr lang="en-US"/>
              <a:t>issued in the Federal Register on December 16, 2016 (81 FR 90997), provided that the new requirements apply for a consolidated plan submitted on or after January 1, 2018.  24 CFR 91.210(a)(5) (Entitlements) Commencing with consolidated plans submitted on or after January 1, 2018, the jurisdiction must describe the vulnerability of housing occupied by low- and moderate-income households to increased natural hazard risks associated with climate change based on an analysis of data, findings, and methods identified by the jurisdiction in its consolidated plan.  The regulations do not mandate that actions be taken to address broadband needs or natural hazard mitigation.  HUD considers that a jurisdiction is in the best position to describe how to invest in HUD funds.  The analysis and consultation requirement may highlight needs that grantees can address to create economic opportunities, but HUD leaves it the grantees to consider any appropriate methods and to choose any appropriate actions.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22</a:t>
            </a:fld>
            <a:endParaRPr lang="en-US"/>
          </a:p>
        </p:txBody>
      </p:sp>
    </p:spTree>
    <p:extLst>
      <p:ext uri="{BB962C8B-B14F-4D97-AF65-F5344CB8AC3E}">
        <p14:creationId xmlns:p14="http://schemas.microsoft.com/office/powerpoint/2010/main" val="192347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MA-60 has tow fields.  First one, "</a:t>
            </a:r>
            <a:r>
              <a:rPr lang="en-US"/>
              <a:t>Describe the need for broadband wiring and connections for households, including low- and moderate-income households and neighborhoods."  Grantees would describe broadband internet needs in housing occupied by low- and moderate-income households based on an analysis of data.  The second field "Describe the need for increased competition by having more than one broadband Internet service provider serve the jurisdiction."  Grantees may describe the availability and number of broadband internet service providers within the jurisdiction in this field. </a:t>
            </a:r>
          </a:p>
          <a:p>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31</a:t>
            </a:fld>
            <a:endParaRPr lang="en-US"/>
          </a:p>
        </p:txBody>
      </p:sp>
    </p:spTree>
    <p:extLst>
      <p:ext uri="{BB962C8B-B14F-4D97-AF65-F5344CB8AC3E}">
        <p14:creationId xmlns:p14="http://schemas.microsoft.com/office/powerpoint/2010/main" val="1572546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listed available resources for the resilience and broadband requirements.  If you have any question, you can contact your field office and field offices may direct their questions to HQ to James Hoemann.  </a:t>
            </a:r>
          </a:p>
        </p:txBody>
      </p:sp>
      <p:sp>
        <p:nvSpPr>
          <p:cNvPr id="4" name="Slide Number Placeholder 3"/>
          <p:cNvSpPr>
            <a:spLocks noGrp="1"/>
          </p:cNvSpPr>
          <p:nvPr>
            <p:ph type="sldNum" sz="quarter" idx="5"/>
          </p:nvPr>
        </p:nvSpPr>
        <p:spPr/>
        <p:txBody>
          <a:bodyPr/>
          <a:lstStyle/>
          <a:p>
            <a:fld id="{230CF76B-CF4C-4B3A-9558-C27F93A2033B}" type="slidenum">
              <a:t>32</a:t>
            </a:fld>
            <a:endParaRPr lang="en-US"/>
          </a:p>
        </p:txBody>
      </p:sp>
    </p:spTree>
    <p:extLst>
      <p:ext uri="{BB962C8B-B14F-4D97-AF65-F5344CB8AC3E}">
        <p14:creationId xmlns:p14="http://schemas.microsoft.com/office/powerpoint/2010/main" val="2905940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con-plan, the grantee  should include the needs for resilience to natural hazard risks, taking care to anticipate how risks will increase due to changing environmental 2 conditions.  The following are the examples of risks for consideration: increasing temperatures and extreme heat, sea level rise and coastal storms, inland flooding, wildfire, drought, and erosion and landslides...</a:t>
            </a:r>
          </a:p>
        </p:txBody>
      </p:sp>
      <p:sp>
        <p:nvSpPr>
          <p:cNvPr id="4" name="Slide Number Placeholder 3"/>
          <p:cNvSpPr>
            <a:spLocks noGrp="1"/>
          </p:cNvSpPr>
          <p:nvPr>
            <p:ph type="sldNum" sz="quarter" idx="5"/>
          </p:nvPr>
        </p:nvSpPr>
        <p:spPr/>
        <p:txBody>
          <a:bodyPr/>
          <a:lstStyle/>
          <a:p>
            <a:fld id="{230CF76B-CF4C-4B3A-9558-C27F93A2033B}" type="slidenum">
              <a:t>23</a:t>
            </a:fld>
            <a:endParaRPr lang="en-US"/>
          </a:p>
        </p:txBody>
      </p:sp>
    </p:spTree>
    <p:extLst>
      <p:ext uri="{BB962C8B-B14F-4D97-AF65-F5344CB8AC3E}">
        <p14:creationId xmlns:p14="http://schemas.microsoft.com/office/powerpoint/2010/main" val="2424168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May 2020, CPD published a notice (number 20-04cpdn).  The notice summarized the requirements and provided information regarding available resources to support the planning process.  </a:t>
            </a:r>
          </a:p>
          <a:p>
            <a:pPr marL="914400" lvl="1" indent="-685800">
              <a:lnSpc>
                <a:spcPct val="107000"/>
              </a:lnSpc>
              <a:spcAft>
                <a:spcPts val="800"/>
              </a:spcAft>
              <a:buFont typeface="Wingdings,Sans-Serif"/>
              <a:buChar char="Ø"/>
            </a:pPr>
            <a:r>
              <a:rPr lang="en-US"/>
              <a:t>Each grantee must evaluate increased vulnerability to natural hazard risks due to environmental conditions</a:t>
            </a:r>
            <a:endParaRPr lang="en-US">
              <a:cs typeface="Calibri"/>
            </a:endParaRPr>
          </a:p>
          <a:p>
            <a:pPr marL="914400" lvl="1" indent="-685800">
              <a:lnSpc>
                <a:spcPct val="107000"/>
              </a:lnSpc>
              <a:spcAft>
                <a:spcPts val="800"/>
              </a:spcAft>
              <a:buFont typeface="Wingdings,Sans-Serif"/>
              <a:buChar char="Ø"/>
            </a:pPr>
            <a:r>
              <a:rPr lang="en-US"/>
              <a:t>A grantee must identify agencies, groups, organizations, and others who participated in the planning process and describe its consultations in the consolidated plan in accordance with the requirements at §91.200 and §91.300</a:t>
            </a:r>
            <a:endParaRPr lang="en-US">
              <a:cs typeface="Calibri"/>
            </a:endParaRPr>
          </a:p>
          <a:p>
            <a:pPr marL="914400" lvl="1" indent="-685800">
              <a:lnSpc>
                <a:spcPct val="107000"/>
              </a:lnSpc>
              <a:spcAft>
                <a:spcPts val="800"/>
              </a:spcAft>
              <a:buFont typeface="Wingdings,Sans-Serif"/>
              <a:buChar char="Ø"/>
            </a:pPr>
            <a:r>
              <a:rPr lang="en-US"/>
              <a:t>Grantees should conduct evaluations using readily available data sources developed by Federal government agencies</a:t>
            </a:r>
            <a:endParaRPr lang="en-US">
              <a:cs typeface="Calibri"/>
            </a:endParaRPr>
          </a:p>
          <a:p>
            <a:pPr marL="1828800" lvl="3" indent="-685800">
              <a:lnSpc>
                <a:spcPct val="107000"/>
              </a:lnSpc>
              <a:spcAft>
                <a:spcPts val="800"/>
              </a:spcAft>
              <a:buFont typeface="Wingdings,Sans-Serif"/>
              <a:buChar char="§"/>
            </a:pPr>
            <a:r>
              <a:rPr lang="en-US"/>
              <a:t>Including State, Tribal, the Community Resilience Planning Guide for Buildings and Infrastructure Systems prepared by the National Institute of Standards and Technology (NIST), and local hazard mitigation plans that have been approved by the Federal Emergency Management Agency (FEMA)</a:t>
            </a:r>
            <a:endParaRPr lang="en-US">
              <a:cs typeface="Calibri"/>
            </a:endParaRPr>
          </a:p>
          <a:p>
            <a:pPr marL="914400" lvl="1" indent="-685800">
              <a:lnSpc>
                <a:spcPct val="107000"/>
              </a:lnSpc>
              <a:spcAft>
                <a:spcPts val="800"/>
              </a:spcAft>
              <a:buFont typeface="Wingdings,Sans-Serif"/>
              <a:buChar char="Ø"/>
            </a:pPr>
            <a:r>
              <a:rPr lang="en-US"/>
              <a:t>HUD would not require these new requirements to be incorporated into consolidated plan process until HUD makes the data available to all grantees</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24</a:t>
            </a:fld>
            <a:endParaRPr lang="en-US"/>
          </a:p>
        </p:txBody>
      </p:sp>
    </p:spTree>
    <p:extLst>
      <p:ext uri="{BB962C8B-B14F-4D97-AF65-F5344CB8AC3E}">
        <p14:creationId xmlns:p14="http://schemas.microsoft.com/office/powerpoint/2010/main" val="353270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85750">
              <a:lnSpc>
                <a:spcPct val="107000"/>
              </a:lnSpc>
              <a:spcAft>
                <a:spcPts val="800"/>
              </a:spcAft>
              <a:buFont typeface="Arial"/>
              <a:buChar char="•"/>
            </a:pPr>
            <a:r>
              <a:rPr lang="en-US"/>
              <a:t>In December 2019, the Market Analysis section of the Consolidated Plan template was updated to include section MA-65 Hazard Mitigation</a:t>
            </a:r>
          </a:p>
          <a:p>
            <a:pPr indent="-285750">
              <a:lnSpc>
                <a:spcPct val="107000"/>
              </a:lnSpc>
              <a:spcAft>
                <a:spcPts val="800"/>
              </a:spcAft>
              <a:buFont typeface="Arial"/>
              <a:buChar char="•"/>
            </a:pPr>
            <a:r>
              <a:rPr lang="en-US"/>
              <a:t>The MA-65 “Hazard Mitigation” section asks grantees to analyze and describe any low- and moderate- income communities at risk from natural hazards, including those that are expected to increase due to climate change</a:t>
            </a:r>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25</a:t>
            </a:fld>
            <a:endParaRPr lang="en-US"/>
          </a:p>
        </p:txBody>
      </p:sp>
    </p:spTree>
    <p:extLst>
      <p:ext uri="{BB962C8B-B14F-4D97-AF65-F5344CB8AC3E}">
        <p14:creationId xmlns:p14="http://schemas.microsoft.com/office/powerpoint/2010/main" val="341578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MA-65 has two fields, the first field "Describe the jurisdiction's increased natural hazard risks associated with climate change".  In this field, the grantee should describe natural hazard risks within the jurisdiction that are anticipated to increase due to climate change.  The second field "Describe the vulnerability to these risks of housing occupied by low- and moderate-income households base on an analysis of data, findings, and methods.  In this field, the grantee will describe the risks from natural hazards to housing occupied by low- and moderate-income households.  The grantee may use data form agencies whose primary responsibilities include the management of natural resources, emergency management agencies, and hazard mitigation plans, among other sources. </a:t>
            </a:r>
          </a:p>
        </p:txBody>
      </p:sp>
      <p:sp>
        <p:nvSpPr>
          <p:cNvPr id="4" name="Slide Number Placeholder 3"/>
          <p:cNvSpPr>
            <a:spLocks noGrp="1"/>
          </p:cNvSpPr>
          <p:nvPr>
            <p:ph type="sldNum" sz="quarter" idx="5"/>
          </p:nvPr>
        </p:nvSpPr>
        <p:spPr/>
        <p:txBody>
          <a:bodyPr/>
          <a:lstStyle/>
          <a:p>
            <a:fld id="{230CF76B-CF4C-4B3A-9558-C27F93A2033B}" type="slidenum">
              <a:t>26</a:t>
            </a:fld>
            <a:endParaRPr lang="en-US"/>
          </a:p>
        </p:txBody>
      </p:sp>
    </p:spTree>
    <p:extLst>
      <p:ext uri="{BB962C8B-B14F-4D97-AF65-F5344CB8AC3E}">
        <p14:creationId xmlns:p14="http://schemas.microsoft.com/office/powerpoint/2010/main" val="2618912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24 CFR 91.210(a)(5) requires that consolidated plans submitted on after January 1, 2018, the jurisdiction must describe the broadband needs identified by the jurisdiction in its consolidated plan. </a:t>
            </a:r>
          </a:p>
        </p:txBody>
      </p:sp>
      <p:sp>
        <p:nvSpPr>
          <p:cNvPr id="4" name="Slide Number Placeholder 3"/>
          <p:cNvSpPr>
            <a:spLocks noGrp="1"/>
          </p:cNvSpPr>
          <p:nvPr>
            <p:ph type="sldNum" sz="quarter" idx="5"/>
          </p:nvPr>
        </p:nvSpPr>
        <p:spPr/>
        <p:txBody>
          <a:bodyPr/>
          <a:lstStyle/>
          <a:p>
            <a:fld id="{230CF76B-CF4C-4B3A-9558-C27F93A2033B}" type="slidenum">
              <a:t>27</a:t>
            </a:fld>
            <a:endParaRPr lang="en-US"/>
          </a:p>
        </p:txBody>
      </p:sp>
    </p:spTree>
    <p:extLst>
      <p:ext uri="{BB962C8B-B14F-4D97-AF65-F5344CB8AC3E}">
        <p14:creationId xmlns:p14="http://schemas.microsoft.com/office/powerpoint/2010/main" val="1211862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sources for evaluate the broadband needs include Federal Communication Commission Form 477 (FCC-477).  FCC-477 is </a:t>
            </a:r>
            <a:r>
              <a:rPr lang="en-US"/>
              <a:t>a semi-annual reporting mechanism designed to determine the extent of local competition and deployment of broadband services, and provides detailed information of each census block serviced.  The Form-477 can be found at the </a:t>
            </a:r>
            <a:r>
              <a:rPr lang="en-US" err="1"/>
              <a:t>url</a:t>
            </a:r>
            <a:r>
              <a:rPr lang="en-US"/>
              <a:t> listed in the slide.</a:t>
            </a:r>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28</a:t>
            </a:fld>
            <a:endParaRPr lang="en-US"/>
          </a:p>
        </p:txBody>
      </p:sp>
    </p:spTree>
    <p:extLst>
      <p:ext uri="{BB962C8B-B14F-4D97-AF65-F5344CB8AC3E}">
        <p14:creationId xmlns:p14="http://schemas.microsoft.com/office/powerpoint/2010/main" val="4158338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pPr>
            <a:r>
              <a:rPr lang="en-US">
                <a:cs typeface="Calibri"/>
              </a:rPr>
              <a:t>Grantees shall analyze the broadband needs of housing occupied </a:t>
            </a:r>
            <a:r>
              <a:rPr lang="en-US"/>
              <a:t>by low/mod </a:t>
            </a:r>
            <a:r>
              <a:rPr lang="en-US">
                <a:cs typeface="Calibri"/>
              </a:rPr>
              <a:t>households for the low/mod income neighborhoods.  The broadband needs may include: </a:t>
            </a:r>
            <a:r>
              <a:rPr lang="en-US"/>
              <a:t>the need for broadband wiring and for connection to broadband service in the household units, and the need for increased competition by having more than one Internet service provider serve the jurisdiction.</a:t>
            </a:r>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29</a:t>
            </a:fld>
            <a:endParaRPr lang="en-US"/>
          </a:p>
        </p:txBody>
      </p:sp>
    </p:spTree>
    <p:extLst>
      <p:ext uri="{BB962C8B-B14F-4D97-AF65-F5344CB8AC3E}">
        <p14:creationId xmlns:p14="http://schemas.microsoft.com/office/powerpoint/2010/main" val="3200884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December 2019, IDIS added a new screen MA-60 for grantees to enter the broadband needs of housing.  </a:t>
            </a:r>
          </a:p>
        </p:txBody>
      </p:sp>
      <p:sp>
        <p:nvSpPr>
          <p:cNvPr id="4" name="Slide Number Placeholder 3"/>
          <p:cNvSpPr>
            <a:spLocks noGrp="1"/>
          </p:cNvSpPr>
          <p:nvPr>
            <p:ph type="sldNum" sz="quarter" idx="5"/>
          </p:nvPr>
        </p:nvSpPr>
        <p:spPr/>
        <p:txBody>
          <a:bodyPr/>
          <a:lstStyle/>
          <a:p>
            <a:fld id="{230CF76B-CF4C-4B3A-9558-C27F93A2033B}" type="slidenum">
              <a:t>30</a:t>
            </a:fld>
            <a:endParaRPr lang="en-US"/>
          </a:p>
        </p:txBody>
      </p:sp>
    </p:spTree>
    <p:extLst>
      <p:ext uri="{BB962C8B-B14F-4D97-AF65-F5344CB8AC3E}">
        <p14:creationId xmlns:p14="http://schemas.microsoft.com/office/powerpoint/2010/main" val="164936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612B-E66C-484A-8FE7-CA264E5F3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4BA4E-E19F-4D7F-A547-4603D0FD3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F36276-A4E0-4D42-A8FB-DD3EF1320A99}"/>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5" name="Footer Placeholder 4">
            <a:extLst>
              <a:ext uri="{FF2B5EF4-FFF2-40B4-BE49-F238E27FC236}">
                <a16:creationId xmlns:a16="http://schemas.microsoft.com/office/drawing/2014/main" id="{11D4366F-D537-4AFA-99CF-A4521B672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ECE89-B444-4AD2-A513-3F4D5153592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191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CE1F-8761-4F99-A9C4-7D91BC7E13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58AB41-1B49-4D43-BF3A-6AC15AEE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A9EE2-EFB0-4544-AAB3-7626C80749D3}"/>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5" name="Footer Placeholder 4">
            <a:extLst>
              <a:ext uri="{FF2B5EF4-FFF2-40B4-BE49-F238E27FC236}">
                <a16:creationId xmlns:a16="http://schemas.microsoft.com/office/drawing/2014/main" id="{AD3ACD85-263D-41C1-B760-ABC1C7A73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C5FCC-449C-4B86-9957-9E8F1EA02DD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315465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9DA055-6B4F-407A-A67D-6F433CC62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19386A-AB90-4626-A95C-F2FCC80741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E060D-10D2-459B-8B25-D6099815C671}"/>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5" name="Footer Placeholder 4">
            <a:extLst>
              <a:ext uri="{FF2B5EF4-FFF2-40B4-BE49-F238E27FC236}">
                <a16:creationId xmlns:a16="http://schemas.microsoft.com/office/drawing/2014/main" id="{268FE1A7-8401-4926-8F9A-153945E50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E818A-EAD5-4E63-B9D6-488695A63CCC}"/>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96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930D-8B5A-449D-B869-B99103FC0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FB80E-5830-4AF6-99D9-B2E960EE8C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4A402-31DB-4AD5-88A6-6F5A80137F84}"/>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5" name="Footer Placeholder 4">
            <a:extLst>
              <a:ext uri="{FF2B5EF4-FFF2-40B4-BE49-F238E27FC236}">
                <a16:creationId xmlns:a16="http://schemas.microsoft.com/office/drawing/2014/main" id="{06DB872E-EA09-4B30-AE6B-F20152599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F546-7600-42A7-B4DC-6549892A8F2E}"/>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6521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7FB1-B899-4D6D-9C9F-962C2C3EC3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55B30C-C1A8-4A4C-9457-4E13AD4C79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9E128-62DF-473F-817D-09BE074585A5}"/>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5" name="Footer Placeholder 4">
            <a:extLst>
              <a:ext uri="{FF2B5EF4-FFF2-40B4-BE49-F238E27FC236}">
                <a16:creationId xmlns:a16="http://schemas.microsoft.com/office/drawing/2014/main" id="{4040C21B-789C-4AB5-B0B1-41E0E154B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1694D-82C5-4C7D-9181-CAD162B962D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92748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F65B-3A9A-4837-8354-4C3E05FA9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BF457-6699-4420-8520-C30AF7A560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656A9-7891-4151-AE68-2C838ABB5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334520-3D8D-4AB7-AB72-AA9DB65051AA}"/>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6" name="Footer Placeholder 5">
            <a:extLst>
              <a:ext uri="{FF2B5EF4-FFF2-40B4-BE49-F238E27FC236}">
                <a16:creationId xmlns:a16="http://schemas.microsoft.com/office/drawing/2014/main" id="{CA53446B-29E8-42CE-B750-768CAA0E3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7B89F1-E1DD-45ED-A5C4-6631ECEEA902}"/>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088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D72F-CA1D-47EB-A476-2672E86F3F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C90631-0A73-44AE-B3AE-3850B5053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0A83FF-4780-4A7A-9234-F181C7E2BF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FA14EF-660D-4804-B053-D50FE5441A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1F0239-B225-4825-B190-39B2B5E52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74879A-786A-4C82-A11B-D667C35B58D4}"/>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8" name="Footer Placeholder 7">
            <a:extLst>
              <a:ext uri="{FF2B5EF4-FFF2-40B4-BE49-F238E27FC236}">
                <a16:creationId xmlns:a16="http://schemas.microsoft.com/office/drawing/2014/main" id="{77D31B80-094D-4B20-AABC-F1548A1613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BB8878-2C6E-4A69-8A95-564C436F701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753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5976-3706-430B-BE5E-8AEFDC0690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8AE71F-D17A-441E-B3E8-99691253B803}"/>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4" name="Footer Placeholder 3">
            <a:extLst>
              <a:ext uri="{FF2B5EF4-FFF2-40B4-BE49-F238E27FC236}">
                <a16:creationId xmlns:a16="http://schemas.microsoft.com/office/drawing/2014/main" id="{825D0E3D-D7F3-45CB-BC0A-F10A08E6D6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B2AF9-1B01-4F8E-8D91-D8F290B2B7B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1365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1A85C-7675-4210-A7D5-AE5EAEDD53CF}"/>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3" name="Footer Placeholder 2">
            <a:extLst>
              <a:ext uri="{FF2B5EF4-FFF2-40B4-BE49-F238E27FC236}">
                <a16:creationId xmlns:a16="http://schemas.microsoft.com/office/drawing/2014/main" id="{CC24DC2C-D2B2-4A1B-A272-B38787E936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1D0E2B-DCBB-4432-AC5E-EA7D17BBCD10}"/>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41388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1E81-C622-4F3D-BE76-F67FA6013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BA3E4A-D5B6-4218-9E21-939F2C968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02A93-BB92-4E51-9100-E353401F7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D7DBC-8CBF-4A4E-ACBD-59F85475A6CD}"/>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6" name="Footer Placeholder 5">
            <a:extLst>
              <a:ext uri="{FF2B5EF4-FFF2-40B4-BE49-F238E27FC236}">
                <a16:creationId xmlns:a16="http://schemas.microsoft.com/office/drawing/2014/main" id="{2F556148-9B53-41F9-928C-7495BC5B3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0AFCE-5BFF-4260-9142-EBE470530768}"/>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3864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D292-65C5-4785-A1FC-A3A1748449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DC3D54-003B-4DAB-BAD8-886760ED3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699142-7919-44EC-BEC6-A911324F7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246FC-E1C2-4A0F-BB4A-28A8528B7426}"/>
              </a:ext>
            </a:extLst>
          </p:cNvPr>
          <p:cNvSpPr>
            <a:spLocks noGrp="1"/>
          </p:cNvSpPr>
          <p:nvPr>
            <p:ph type="dt" sz="half" idx="10"/>
          </p:nvPr>
        </p:nvSpPr>
        <p:spPr/>
        <p:txBody>
          <a:bodyPr/>
          <a:lstStyle/>
          <a:p>
            <a:fld id="{4AA0238F-14B5-47B2-A12A-8DCE11FFDCD5}" type="datetimeFigureOut">
              <a:rPr lang="en-US" smtClean="0"/>
              <a:t>1/23/2023</a:t>
            </a:fld>
            <a:endParaRPr lang="en-US"/>
          </a:p>
        </p:txBody>
      </p:sp>
      <p:sp>
        <p:nvSpPr>
          <p:cNvPr id="6" name="Footer Placeholder 5">
            <a:extLst>
              <a:ext uri="{FF2B5EF4-FFF2-40B4-BE49-F238E27FC236}">
                <a16:creationId xmlns:a16="http://schemas.microsoft.com/office/drawing/2014/main" id="{D78B3156-50C4-4D29-9EF7-1626DE1C9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974DE9-6FB8-4FE1-BAFA-E3999B44EF6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8387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1034E-7A8B-4076-9A56-8F62BFBD5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D64AEF-1368-47F2-9008-E7B7D92AC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51325-38C7-4783-B2D8-B1FB98575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0238F-14B5-47B2-A12A-8DCE11FFDCD5}" type="datetimeFigureOut">
              <a:rPr lang="en-US" smtClean="0"/>
              <a:t>1/23/2023</a:t>
            </a:fld>
            <a:endParaRPr lang="en-US"/>
          </a:p>
        </p:txBody>
      </p:sp>
      <p:sp>
        <p:nvSpPr>
          <p:cNvPr id="5" name="Footer Placeholder 4">
            <a:extLst>
              <a:ext uri="{FF2B5EF4-FFF2-40B4-BE49-F238E27FC236}">
                <a16:creationId xmlns:a16="http://schemas.microsoft.com/office/drawing/2014/main" id="{81AA2F51-0E35-4374-8197-D7DBA968B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F8B13-6E33-43F9-A64D-45A14DBDE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64253-6949-4C43-96AB-7206FD313DD3}" type="slidenum">
              <a:rPr lang="en-US" smtClean="0"/>
              <a:t>‹#›</a:t>
            </a:fld>
            <a:endParaRPr lang="en-US"/>
          </a:p>
        </p:txBody>
      </p:sp>
    </p:spTree>
    <p:extLst>
      <p:ext uri="{BB962C8B-B14F-4D97-AF65-F5344CB8AC3E}">
        <p14:creationId xmlns:p14="http://schemas.microsoft.com/office/powerpoint/2010/main" val="1413987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hud.gov/sites/dfiles/OCHCO/documents/20-04cpdn.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fcc.gov/general/broadband-deployment-data-fcc-form-47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fema.gov/emergency-managers/risk-management/hazard-mitigation-planning" TargetMode="External"/><Relationship Id="rId5" Type="http://schemas.openxmlformats.org/officeDocument/2006/relationships/hyperlink" Target="https://www.nist.gov/resilience" TargetMode="External"/><Relationship Id="rId4" Type="http://schemas.openxmlformats.org/officeDocument/2006/relationships/hyperlink" Target="https://www.hud.gov/sites/dfiles/OCHCO/documents/20-04cpdn.pdf"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udexchange.info/trainings/courses/vawa-right-to-report-from-home-for-cdbg-recipients-webinar/478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hud.gov/vaw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a:xfrm>
            <a:off x="1231037" y="1805944"/>
            <a:ext cx="9144000" cy="2387600"/>
          </a:xfrm>
        </p:spPr>
        <p:txBody>
          <a:bodyPr>
            <a:normAutofit fontScale="90000"/>
          </a:bodyPr>
          <a:lstStyle/>
          <a:p>
            <a:r>
              <a:rPr lang="en-US">
                <a:solidFill>
                  <a:schemeClr val="bg1"/>
                </a:solidFill>
                <a:latin typeface="Gill Sans MT" panose="020B0502020104020203" pitchFamily="34" charset="0"/>
              </a:rPr>
              <a:t>CDBG: </a:t>
            </a:r>
            <a:br>
              <a:rPr lang="en-US">
                <a:solidFill>
                  <a:schemeClr val="bg1"/>
                </a:solidFill>
                <a:latin typeface="Gill Sans MT" panose="020B0502020104020203" pitchFamily="34" charset="0"/>
              </a:rPr>
            </a:br>
            <a:r>
              <a:rPr lang="en-US">
                <a:solidFill>
                  <a:schemeClr val="bg1"/>
                </a:solidFill>
                <a:latin typeface="Gill Sans MT" panose="020B0502020104020203" pitchFamily="34" charset="0"/>
              </a:rPr>
              <a:t>What’s New on the Planning Horizon?</a:t>
            </a:r>
          </a:p>
        </p:txBody>
      </p:sp>
      <p:sp>
        <p:nvSpPr>
          <p:cNvPr id="3" name="Subtitle 2">
            <a:extLst>
              <a:ext uri="{FF2B5EF4-FFF2-40B4-BE49-F238E27FC236}">
                <a16:creationId xmlns:a16="http://schemas.microsoft.com/office/drawing/2014/main" id="{4A02A5D1-8602-4511-AD26-2D40B3E55EFD}"/>
              </a:ext>
            </a:extLst>
          </p:cNvPr>
          <p:cNvSpPr>
            <a:spLocks noGrp="1"/>
          </p:cNvSpPr>
          <p:nvPr>
            <p:ph type="subTitle" idx="1"/>
          </p:nvPr>
        </p:nvSpPr>
        <p:spPr>
          <a:xfrm>
            <a:off x="1328692" y="4193544"/>
            <a:ext cx="9144000" cy="1655762"/>
          </a:xfrm>
        </p:spPr>
        <p:txBody>
          <a:bodyPr>
            <a:normAutofit/>
          </a:bodyPr>
          <a:lstStyle/>
          <a:p>
            <a:r>
              <a:rPr lang="en-US" sz="4000">
                <a:solidFill>
                  <a:schemeClr val="bg1"/>
                </a:solidFill>
                <a:latin typeface="Gill Sans Nova" panose="020B0602020104020203" pitchFamily="34" charset="0"/>
              </a:rPr>
              <a:t>January 2023</a:t>
            </a:r>
          </a:p>
        </p:txBody>
      </p:sp>
    </p:spTree>
    <p:extLst>
      <p:ext uri="{BB962C8B-B14F-4D97-AF65-F5344CB8AC3E}">
        <p14:creationId xmlns:p14="http://schemas.microsoft.com/office/powerpoint/2010/main" val="292052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a:xfrm>
            <a:off x="1524000" y="1797066"/>
            <a:ext cx="9144000" cy="2387600"/>
          </a:xfrm>
        </p:spPr>
        <p:txBody>
          <a:bodyPr/>
          <a:lstStyle/>
          <a:p>
            <a:r>
              <a:rPr lang="en-US">
                <a:solidFill>
                  <a:schemeClr val="bg1"/>
                </a:solidFill>
                <a:latin typeface="Gill Sans MT" panose="020B0502020104020203" pitchFamily="34" charset="0"/>
              </a:rPr>
              <a:t>Build America Buy America</a:t>
            </a:r>
            <a:br>
              <a:rPr lang="en-US">
                <a:solidFill>
                  <a:schemeClr val="bg1"/>
                </a:solidFill>
                <a:latin typeface="Gill Sans MT" panose="020B0502020104020203" pitchFamily="34" charset="0"/>
              </a:rPr>
            </a:br>
            <a:r>
              <a:rPr lang="en-US">
                <a:solidFill>
                  <a:schemeClr val="bg1"/>
                </a:solidFill>
                <a:latin typeface="Gill Sans MT" panose="020B0502020104020203" pitchFamily="34" charset="0"/>
              </a:rPr>
              <a:t>(BABA)</a:t>
            </a:r>
          </a:p>
        </p:txBody>
      </p:sp>
    </p:spTree>
    <p:extLst>
      <p:ext uri="{BB962C8B-B14F-4D97-AF65-F5344CB8AC3E}">
        <p14:creationId xmlns:p14="http://schemas.microsoft.com/office/powerpoint/2010/main" val="266832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What is BABA?</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lnSpcReduction="10000"/>
          </a:bodyPr>
          <a:lstStyle/>
          <a:p>
            <a:r>
              <a:rPr lang="en-US" sz="4000" dirty="0">
                <a:solidFill>
                  <a:schemeClr val="bg1"/>
                </a:solidFill>
                <a:latin typeface="Gill Sans Nova" panose="020B0602020104020203" pitchFamily="34" charset="0"/>
              </a:rPr>
              <a:t>Enacted in the infrastructure Investment and Jobs Act (P.L. 117-58)</a:t>
            </a:r>
          </a:p>
          <a:p>
            <a:r>
              <a:rPr lang="en-US" sz="4000" dirty="0">
                <a:solidFill>
                  <a:schemeClr val="bg1"/>
                </a:solidFill>
                <a:latin typeface="Gill Sans Nova" panose="020B0602020104020203" pitchFamily="34" charset="0"/>
              </a:rPr>
              <a:t>All iron, steel, manufactured products, and construction materials used in covered infrastructure projects must be produced in the United States</a:t>
            </a:r>
          </a:p>
          <a:p>
            <a:r>
              <a:rPr lang="en-US" sz="4000" dirty="0">
                <a:solidFill>
                  <a:schemeClr val="bg1"/>
                </a:solidFill>
                <a:latin typeface="Gill Sans Nova" panose="020B0602020104020203" pitchFamily="34" charset="0"/>
              </a:rPr>
              <a:t>Applies to all Federal Financial Assistance (FFA) programs </a:t>
            </a:r>
            <a:endParaRPr lang="en-US" sz="3600" dirty="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065117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Key Definitions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a:bodyPr>
          <a:lstStyle/>
          <a:p>
            <a:r>
              <a:rPr lang="en-US" sz="4000">
                <a:solidFill>
                  <a:schemeClr val="bg1"/>
                </a:solidFill>
                <a:latin typeface="Gill Sans Nova" panose="020B0602020104020203" pitchFamily="34" charset="0"/>
              </a:rPr>
              <a:t>Covered Federal Financial Assistance Programs</a:t>
            </a:r>
          </a:p>
          <a:p>
            <a:pPr lvl="1"/>
            <a:r>
              <a:rPr lang="en-US" sz="3200">
                <a:solidFill>
                  <a:schemeClr val="bg1"/>
                </a:solidFill>
                <a:latin typeface="Gill Sans Nova" panose="020B0602020104020203" pitchFamily="34" charset="0"/>
              </a:rPr>
              <a:t>Grants</a:t>
            </a:r>
          </a:p>
          <a:p>
            <a:pPr lvl="1"/>
            <a:r>
              <a:rPr lang="en-US" sz="3200">
                <a:solidFill>
                  <a:schemeClr val="bg1"/>
                </a:solidFill>
                <a:latin typeface="Gill Sans Nova" panose="020B0602020104020203" pitchFamily="34" charset="0"/>
              </a:rPr>
              <a:t>Cooperative Agreements</a:t>
            </a:r>
          </a:p>
          <a:p>
            <a:pPr lvl="1"/>
            <a:r>
              <a:rPr lang="en-US" sz="3200">
                <a:solidFill>
                  <a:schemeClr val="bg1"/>
                </a:solidFill>
                <a:latin typeface="Gill Sans Nova" panose="020B0602020104020203" pitchFamily="34" charset="0"/>
              </a:rPr>
              <a:t>Non-cash contributions/ donations of property</a:t>
            </a:r>
          </a:p>
          <a:p>
            <a:pPr lvl="1"/>
            <a:r>
              <a:rPr lang="en-US" sz="3200">
                <a:solidFill>
                  <a:schemeClr val="bg1"/>
                </a:solidFill>
                <a:latin typeface="Gill Sans Nova" panose="020B0602020104020203" pitchFamily="34" charset="0"/>
              </a:rPr>
              <a:t>Direct Assistance</a:t>
            </a:r>
          </a:p>
          <a:p>
            <a:pPr lvl="1"/>
            <a:r>
              <a:rPr lang="en-US" sz="3200">
                <a:solidFill>
                  <a:schemeClr val="bg1"/>
                </a:solidFill>
                <a:latin typeface="Gill Sans Nova" panose="020B0602020104020203" pitchFamily="34" charset="0"/>
              </a:rPr>
              <a:t>Loans</a:t>
            </a:r>
          </a:p>
          <a:p>
            <a:pPr lvl="1"/>
            <a:r>
              <a:rPr lang="en-US" sz="3200">
                <a:solidFill>
                  <a:schemeClr val="bg1"/>
                </a:solidFill>
                <a:latin typeface="Gill Sans Nova" panose="020B0602020104020203" pitchFamily="34" charset="0"/>
              </a:rPr>
              <a:t>Loan Guarantees</a:t>
            </a:r>
          </a:p>
          <a:p>
            <a:pPr lvl="1"/>
            <a:r>
              <a:rPr lang="en-US" sz="3200">
                <a:solidFill>
                  <a:schemeClr val="bg1"/>
                </a:solidFill>
                <a:latin typeface="Gill Sans Nova" panose="020B0602020104020203" pitchFamily="34" charset="0"/>
              </a:rPr>
              <a:t>Other financial assistance</a:t>
            </a:r>
          </a:p>
        </p:txBody>
      </p:sp>
    </p:spTree>
    <p:extLst>
      <p:ext uri="{BB962C8B-B14F-4D97-AF65-F5344CB8AC3E}">
        <p14:creationId xmlns:p14="http://schemas.microsoft.com/office/powerpoint/2010/main" val="252466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Key Definitions  (</a:t>
            </a:r>
            <a:r>
              <a:rPr lang="en-US" err="1">
                <a:solidFill>
                  <a:schemeClr val="bg1"/>
                </a:solidFill>
                <a:latin typeface="Gill Sans MT" panose="020B0502020104020203" pitchFamily="34" charset="0"/>
              </a:rPr>
              <a:t>cont</a:t>
            </a:r>
            <a:r>
              <a:rPr lang="en-US">
                <a:solidFill>
                  <a:schemeClr val="bg1"/>
                </a:solidFill>
                <a:latin typeface="Gill Sans MT" panose="020B0502020104020203" pitchFamily="34" charset="0"/>
              </a:rPr>
              <a:t>)</a:t>
            </a:r>
          </a:p>
        </p:txBody>
      </p:sp>
      <p:sp>
        <p:nvSpPr>
          <p:cNvPr id="4" name="Content Placeholder 3">
            <a:extLst>
              <a:ext uri="{FF2B5EF4-FFF2-40B4-BE49-F238E27FC236}">
                <a16:creationId xmlns:a16="http://schemas.microsoft.com/office/drawing/2014/main" id="{9BE39F8C-5E7A-3C7F-48F1-D7589F8DE462}"/>
              </a:ext>
            </a:extLst>
          </p:cNvPr>
          <p:cNvSpPr>
            <a:spLocks noGrp="1"/>
          </p:cNvSpPr>
          <p:nvPr>
            <p:ph sz="half" idx="1"/>
          </p:nvPr>
        </p:nvSpPr>
        <p:spPr/>
        <p:txBody>
          <a:bodyPr/>
          <a:lstStyle/>
          <a:p>
            <a:r>
              <a:rPr lang="en-US">
                <a:solidFill>
                  <a:schemeClr val="bg2"/>
                </a:solidFill>
              </a:rPr>
              <a:t>Covered Infrastructure</a:t>
            </a:r>
          </a:p>
          <a:p>
            <a:pPr lvl="1"/>
            <a:r>
              <a:rPr lang="en-US">
                <a:solidFill>
                  <a:schemeClr val="bg2"/>
                </a:solidFill>
              </a:rPr>
              <a:t>Buildings and real property</a:t>
            </a:r>
          </a:p>
          <a:p>
            <a:pPr lvl="2"/>
            <a:r>
              <a:rPr lang="en-US" i="1">
                <a:solidFill>
                  <a:schemeClr val="bg2"/>
                </a:solidFill>
              </a:rPr>
              <a:t>Includes housing</a:t>
            </a:r>
          </a:p>
          <a:p>
            <a:pPr lvl="1"/>
            <a:r>
              <a:rPr lang="en-US">
                <a:solidFill>
                  <a:schemeClr val="bg2"/>
                </a:solidFill>
              </a:rPr>
              <a:t>Utilities</a:t>
            </a:r>
          </a:p>
          <a:p>
            <a:pPr lvl="1"/>
            <a:r>
              <a:rPr lang="en-US">
                <a:solidFill>
                  <a:schemeClr val="bg2"/>
                </a:solidFill>
              </a:rPr>
              <a:t>Water Systems (drinking water and wastewater)</a:t>
            </a:r>
          </a:p>
          <a:p>
            <a:pPr lvl="1"/>
            <a:r>
              <a:rPr lang="en-US">
                <a:solidFill>
                  <a:schemeClr val="bg2"/>
                </a:solidFill>
              </a:rPr>
              <a:t>Electrical transmission facilities and systems</a:t>
            </a:r>
          </a:p>
          <a:p>
            <a:pPr lvl="1"/>
            <a:r>
              <a:rPr lang="en-US">
                <a:solidFill>
                  <a:schemeClr val="bg2"/>
                </a:solidFill>
              </a:rPr>
              <a:t>Broadband infrastructure</a:t>
            </a:r>
          </a:p>
          <a:p>
            <a:pPr lvl="1"/>
            <a:r>
              <a:rPr lang="en-US">
                <a:solidFill>
                  <a:schemeClr val="bg2"/>
                </a:solidFill>
              </a:rPr>
              <a:t>Transportation Infrastructure</a:t>
            </a:r>
          </a:p>
        </p:txBody>
      </p:sp>
      <p:sp>
        <p:nvSpPr>
          <p:cNvPr id="5" name="Content Placeholder 4">
            <a:extLst>
              <a:ext uri="{FF2B5EF4-FFF2-40B4-BE49-F238E27FC236}">
                <a16:creationId xmlns:a16="http://schemas.microsoft.com/office/drawing/2014/main" id="{70B1656A-061B-3374-A505-E6E1C6D383F3}"/>
              </a:ext>
            </a:extLst>
          </p:cNvPr>
          <p:cNvSpPr>
            <a:spLocks noGrp="1"/>
          </p:cNvSpPr>
          <p:nvPr>
            <p:ph sz="half" idx="2"/>
          </p:nvPr>
        </p:nvSpPr>
        <p:spPr/>
        <p:txBody>
          <a:bodyPr/>
          <a:lstStyle/>
          <a:p>
            <a:r>
              <a:rPr lang="en-US">
                <a:solidFill>
                  <a:schemeClr val="bg2"/>
                </a:solidFill>
              </a:rPr>
              <a:t>Construction Materials</a:t>
            </a:r>
          </a:p>
          <a:p>
            <a:pPr lvl="1"/>
            <a:r>
              <a:rPr lang="en-US">
                <a:solidFill>
                  <a:schemeClr val="bg2"/>
                </a:solidFill>
              </a:rPr>
              <a:t>Includes all raw materials used in construction, including</a:t>
            </a:r>
          </a:p>
          <a:p>
            <a:pPr lvl="2"/>
            <a:r>
              <a:rPr lang="en-US">
                <a:solidFill>
                  <a:schemeClr val="bg2"/>
                </a:solidFill>
              </a:rPr>
              <a:t>Metals other than iron/steel</a:t>
            </a:r>
          </a:p>
          <a:p>
            <a:pPr lvl="2"/>
            <a:r>
              <a:rPr lang="en-US">
                <a:solidFill>
                  <a:schemeClr val="bg2"/>
                </a:solidFill>
              </a:rPr>
              <a:t>Plastic materials such as PVD Pipe</a:t>
            </a:r>
          </a:p>
          <a:p>
            <a:pPr lvl="2"/>
            <a:r>
              <a:rPr lang="en-US">
                <a:solidFill>
                  <a:schemeClr val="bg2"/>
                </a:solidFill>
              </a:rPr>
              <a:t>Glass</a:t>
            </a:r>
          </a:p>
          <a:p>
            <a:pPr lvl="2"/>
            <a:r>
              <a:rPr lang="en-US">
                <a:solidFill>
                  <a:schemeClr val="bg2"/>
                </a:solidFill>
              </a:rPr>
              <a:t>Lumber</a:t>
            </a:r>
          </a:p>
          <a:p>
            <a:pPr lvl="2"/>
            <a:r>
              <a:rPr lang="en-US">
                <a:solidFill>
                  <a:schemeClr val="bg2"/>
                </a:solidFill>
              </a:rPr>
              <a:t>Drywall</a:t>
            </a:r>
          </a:p>
          <a:p>
            <a:pPr lvl="1"/>
            <a:r>
              <a:rPr lang="en-US">
                <a:solidFill>
                  <a:schemeClr val="bg2"/>
                </a:solidFill>
              </a:rPr>
              <a:t>Does </a:t>
            </a:r>
            <a:r>
              <a:rPr lang="en-US" u="sng">
                <a:solidFill>
                  <a:schemeClr val="bg2"/>
                </a:solidFill>
              </a:rPr>
              <a:t>not</a:t>
            </a:r>
            <a:r>
              <a:rPr lang="en-US">
                <a:solidFill>
                  <a:schemeClr val="bg2"/>
                </a:solidFill>
              </a:rPr>
              <a:t> include cement and aggregates (stone, sand, gravel)</a:t>
            </a:r>
          </a:p>
        </p:txBody>
      </p:sp>
    </p:spTree>
    <p:extLst>
      <p:ext uri="{BB962C8B-B14F-4D97-AF65-F5344CB8AC3E}">
        <p14:creationId xmlns:p14="http://schemas.microsoft.com/office/powerpoint/2010/main" val="371686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Steps Taken</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331495"/>
            <a:ext cx="10776284" cy="5161380"/>
          </a:xfrm>
        </p:spPr>
        <p:txBody>
          <a:bodyPr>
            <a:normAutofit fontScale="92500" lnSpcReduction="20000"/>
          </a:bodyPr>
          <a:lstStyle/>
          <a:p>
            <a:r>
              <a:rPr lang="en-US" sz="4000">
                <a:solidFill>
                  <a:schemeClr val="bg1"/>
                </a:solidFill>
                <a:latin typeface="Gill Sans Nova" panose="020B0602020104020203" pitchFamily="34" charset="0"/>
              </a:rPr>
              <a:t>Established Department-wide leadership committee</a:t>
            </a:r>
          </a:p>
          <a:p>
            <a:r>
              <a:rPr lang="en-US" sz="4000">
                <a:solidFill>
                  <a:schemeClr val="bg1"/>
                </a:solidFill>
                <a:latin typeface="Gill Sans Nova" panose="020B0602020104020203" pitchFamily="34" charset="0"/>
              </a:rPr>
              <a:t>Identified Impacted HUD Programs</a:t>
            </a:r>
          </a:p>
          <a:p>
            <a:r>
              <a:rPr lang="en-US" sz="4000">
                <a:solidFill>
                  <a:schemeClr val="bg1"/>
                </a:solidFill>
                <a:latin typeface="Gill Sans Nova" panose="020B0602020104020203" pitchFamily="34" charset="0"/>
              </a:rPr>
              <a:t>Identified Difficult to Acquire Items</a:t>
            </a:r>
          </a:p>
          <a:p>
            <a:r>
              <a:rPr lang="en-US" sz="4000">
                <a:solidFill>
                  <a:schemeClr val="bg1"/>
                </a:solidFill>
                <a:latin typeface="Gill Sans Nova" panose="020B0602020104020203" pitchFamily="34" charset="0"/>
              </a:rPr>
              <a:t>Requested HUD general Waivers</a:t>
            </a:r>
          </a:p>
          <a:p>
            <a:pPr lvl="1"/>
            <a:r>
              <a:rPr lang="en-US" sz="3600">
                <a:solidFill>
                  <a:schemeClr val="bg1"/>
                </a:solidFill>
                <a:latin typeface="Gill Sans Nova" panose="020B0602020104020203" pitchFamily="34" charset="0"/>
              </a:rPr>
              <a:t>General applicability waiver</a:t>
            </a:r>
          </a:p>
          <a:p>
            <a:pPr lvl="1"/>
            <a:r>
              <a:rPr lang="en-US" sz="3600">
                <a:solidFill>
                  <a:schemeClr val="bg1"/>
                </a:solidFill>
                <a:latin typeface="Gill Sans Nova" panose="020B0602020104020203" pitchFamily="34" charset="0"/>
              </a:rPr>
              <a:t>Exigent circumstances waiver (in effect for 5 years)</a:t>
            </a:r>
          </a:p>
          <a:p>
            <a:pPr lvl="1"/>
            <a:r>
              <a:rPr lang="en-US" sz="3600">
                <a:solidFill>
                  <a:schemeClr val="bg1"/>
                </a:solidFill>
                <a:latin typeface="Gill Sans Nova" panose="020B0602020104020203" pitchFamily="34" charset="0"/>
              </a:rPr>
              <a:t>De minimis, small grants and minor components waiver (in effect for 5 year)</a:t>
            </a:r>
          </a:p>
          <a:p>
            <a:r>
              <a:rPr lang="en-US" sz="4000">
                <a:solidFill>
                  <a:schemeClr val="bg1"/>
                </a:solidFill>
                <a:latin typeface="Gill Sans Nova" panose="020B0602020104020203" pitchFamily="34" charset="0"/>
              </a:rPr>
              <a:t>Engaged CPD stakeholders and Gathered public comment</a:t>
            </a:r>
          </a:p>
          <a:p>
            <a:r>
              <a:rPr lang="en-US" sz="4000">
                <a:solidFill>
                  <a:schemeClr val="bg1"/>
                </a:solidFill>
                <a:latin typeface="Gill Sans Nova" panose="020B0602020104020203" pitchFamily="34" charset="0"/>
              </a:rPr>
              <a:t>Added BABA language to all FY22 Grant agreements</a:t>
            </a:r>
          </a:p>
          <a:p>
            <a:endParaRPr lang="en-US" sz="32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502001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What does that all mean for CDBG?</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61474" y="1423904"/>
            <a:ext cx="10776284" cy="5161380"/>
          </a:xfrm>
        </p:spPr>
        <p:txBody>
          <a:bodyPr>
            <a:normAutofit/>
          </a:bodyPr>
          <a:lstStyle/>
          <a:p>
            <a:r>
              <a:rPr lang="en-US" sz="3200">
                <a:solidFill>
                  <a:schemeClr val="bg1"/>
                </a:solidFill>
                <a:latin typeface="Gill Sans Nova" panose="020B0602020104020203" pitchFamily="34" charset="0"/>
              </a:rPr>
              <a:t>While all CPD programs will be subject to BABA, CDBG is the first program to be impacted</a:t>
            </a:r>
          </a:p>
          <a:p>
            <a:r>
              <a:rPr lang="en-US" sz="3200">
                <a:solidFill>
                  <a:schemeClr val="bg1"/>
                </a:solidFill>
                <a:latin typeface="Gill Sans Nova" panose="020B0602020104020203" pitchFamily="34" charset="0"/>
              </a:rPr>
              <a:t>All funds not obligated on or before November 14</a:t>
            </a:r>
            <a:r>
              <a:rPr lang="en-US" sz="3200" baseline="30000">
                <a:solidFill>
                  <a:schemeClr val="bg1"/>
                </a:solidFill>
                <a:latin typeface="Gill Sans Nova" panose="020B0602020104020203" pitchFamily="34" charset="0"/>
              </a:rPr>
              <a:t>th</a:t>
            </a:r>
            <a:r>
              <a:rPr lang="en-US" sz="3200">
                <a:solidFill>
                  <a:schemeClr val="bg1"/>
                </a:solidFill>
                <a:latin typeface="Gill Sans Nova" panose="020B0602020104020203" pitchFamily="34" charset="0"/>
              </a:rPr>
              <a:t>, 2022 are now subject to BABA requirements</a:t>
            </a:r>
          </a:p>
          <a:p>
            <a:r>
              <a:rPr lang="en-US" sz="3200">
                <a:solidFill>
                  <a:schemeClr val="bg1"/>
                </a:solidFill>
                <a:latin typeface="Gill Sans Nova" panose="020B0602020104020203" pitchFamily="34" charset="0"/>
              </a:rPr>
              <a:t>All other CPD programs are under HUD’s general waiver and will not be affected at this time.</a:t>
            </a:r>
          </a:p>
          <a:p>
            <a:r>
              <a:rPr lang="en-US" sz="3200">
                <a:solidFill>
                  <a:schemeClr val="bg1"/>
                </a:solidFill>
                <a:latin typeface="Gill Sans Nova" panose="020B0602020104020203" pitchFamily="34" charset="0"/>
              </a:rPr>
              <a:t>CDBG-DR and CDBG-MIT fall under the Exigent Circumstances Waiver and are not subject to BABA at this time.</a:t>
            </a:r>
          </a:p>
        </p:txBody>
      </p:sp>
    </p:spTree>
    <p:extLst>
      <p:ext uri="{BB962C8B-B14F-4D97-AF65-F5344CB8AC3E}">
        <p14:creationId xmlns:p14="http://schemas.microsoft.com/office/powerpoint/2010/main" val="63009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CDBG Impact?</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61474" y="1423904"/>
            <a:ext cx="10776284" cy="5161380"/>
          </a:xfrm>
        </p:spPr>
        <p:txBody>
          <a:bodyPr>
            <a:normAutofit lnSpcReduction="10000"/>
          </a:bodyPr>
          <a:lstStyle/>
          <a:p>
            <a:r>
              <a:rPr lang="en-US" sz="3200">
                <a:solidFill>
                  <a:schemeClr val="bg1"/>
                </a:solidFill>
                <a:latin typeface="Gill Sans Nova" panose="020B0602020104020203" pitchFamily="34" charset="0"/>
              </a:rPr>
              <a:t>BABA applies to some CDBG infrastructure and housing projects/activities</a:t>
            </a:r>
          </a:p>
          <a:p>
            <a:r>
              <a:rPr lang="en-US" sz="3200">
                <a:solidFill>
                  <a:schemeClr val="bg1"/>
                </a:solidFill>
                <a:latin typeface="Gill Sans Nova" panose="020B0602020104020203" pitchFamily="34" charset="0"/>
              </a:rPr>
              <a:t>BABA will now apply to </a:t>
            </a:r>
          </a:p>
          <a:p>
            <a:pPr lvl="1"/>
            <a:r>
              <a:rPr lang="en-US" sz="2800">
                <a:solidFill>
                  <a:schemeClr val="bg1"/>
                </a:solidFill>
                <a:latin typeface="Gill Sans Nova" panose="020B0602020104020203" pitchFamily="34" charset="0"/>
              </a:rPr>
              <a:t>Projects using CDBG funds obligated after November 14, 2022</a:t>
            </a:r>
          </a:p>
          <a:p>
            <a:pPr lvl="1"/>
            <a:r>
              <a:rPr lang="en-US" sz="2800">
                <a:solidFill>
                  <a:schemeClr val="bg1"/>
                </a:solidFill>
                <a:latin typeface="Gill Sans Nova" panose="020B0602020104020203" pitchFamily="34" charset="0"/>
              </a:rPr>
              <a:t>Projects containing iron or steel</a:t>
            </a:r>
          </a:p>
          <a:p>
            <a:pPr lvl="1"/>
            <a:r>
              <a:rPr lang="en-US" sz="2800">
                <a:solidFill>
                  <a:schemeClr val="bg1"/>
                </a:solidFill>
                <a:latin typeface="Gill Sans Nova" panose="020B0602020104020203" pitchFamily="34" charset="0"/>
              </a:rPr>
              <a:t>Projects with total FFA assistance of $250, 000 or greater</a:t>
            </a:r>
          </a:p>
          <a:p>
            <a:r>
              <a:rPr lang="en-US" sz="3200">
                <a:solidFill>
                  <a:schemeClr val="bg1"/>
                </a:solidFill>
                <a:latin typeface="Gill Sans Nova" panose="020B0602020104020203" pitchFamily="34" charset="0"/>
              </a:rPr>
              <a:t>BABA will not apply to </a:t>
            </a:r>
          </a:p>
          <a:p>
            <a:pPr lvl="1"/>
            <a:r>
              <a:rPr lang="en-US" sz="2800">
                <a:solidFill>
                  <a:schemeClr val="bg1"/>
                </a:solidFill>
                <a:latin typeface="Gill Sans Nova" panose="020B0602020104020203" pitchFamily="34" charset="0"/>
              </a:rPr>
              <a:t>Projects that do not contain iron or steel</a:t>
            </a:r>
          </a:p>
          <a:p>
            <a:pPr lvl="1"/>
            <a:r>
              <a:rPr lang="en-US" sz="2800">
                <a:solidFill>
                  <a:schemeClr val="bg1"/>
                </a:solidFill>
                <a:latin typeface="Gill Sans Nova" panose="020B0602020104020203" pitchFamily="34" charset="0"/>
              </a:rPr>
              <a:t>Projects with total FFA less than $250,000</a:t>
            </a:r>
          </a:p>
          <a:p>
            <a:pPr lvl="1"/>
            <a:r>
              <a:rPr lang="en-US" sz="2800">
                <a:solidFill>
                  <a:schemeClr val="bg1"/>
                </a:solidFill>
                <a:latin typeface="Gill Sans Nova" panose="020B0602020104020203" pitchFamily="34" charset="0"/>
              </a:rPr>
              <a:t>CDBG-DR/MIT projects</a:t>
            </a:r>
          </a:p>
          <a:p>
            <a:pPr lvl="1"/>
            <a:r>
              <a:rPr lang="en-US" sz="2800">
                <a:solidFill>
                  <a:schemeClr val="bg1"/>
                </a:solidFill>
                <a:latin typeface="Gill Sans Nova" panose="020B0602020104020203" pitchFamily="34" charset="0"/>
              </a:rPr>
              <a:t>Projects that qualify for another HUD waiver</a:t>
            </a:r>
          </a:p>
        </p:txBody>
      </p:sp>
    </p:spTree>
    <p:extLst>
      <p:ext uri="{BB962C8B-B14F-4D97-AF65-F5344CB8AC3E}">
        <p14:creationId xmlns:p14="http://schemas.microsoft.com/office/powerpoint/2010/main" val="1062197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How do you determine if BABA applies?</a:t>
            </a:r>
          </a:p>
        </p:txBody>
      </p:sp>
      <p:sp>
        <p:nvSpPr>
          <p:cNvPr id="7" name="Rectangle 6">
            <a:extLst>
              <a:ext uri="{FF2B5EF4-FFF2-40B4-BE49-F238E27FC236}">
                <a16:creationId xmlns:a16="http://schemas.microsoft.com/office/drawing/2014/main" id="{32044005-6164-2C72-EC15-C477531F1CE7}"/>
              </a:ext>
            </a:extLst>
          </p:cNvPr>
          <p:cNvSpPr/>
          <p:nvPr/>
        </p:nvSpPr>
        <p:spPr>
          <a:xfrm>
            <a:off x="0" y="1740023"/>
            <a:ext cx="12192000" cy="34711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3CE4149-0CC6-2836-04B0-2978F93E74AB}"/>
              </a:ext>
            </a:extLst>
          </p:cNvPr>
          <p:cNvPicPr>
            <a:picLocks noGrp="1" noChangeAspect="1"/>
          </p:cNvPicPr>
          <p:nvPr>
            <p:ph idx="1"/>
          </p:nvPr>
        </p:nvPicPr>
        <p:blipFill>
          <a:blip r:embed="rId3"/>
          <a:stretch>
            <a:fillRect/>
          </a:stretch>
        </p:blipFill>
        <p:spPr>
          <a:xfrm>
            <a:off x="88777" y="2645190"/>
            <a:ext cx="12038119" cy="2076529"/>
          </a:xfrm>
          <a:prstGeom prst="rect">
            <a:avLst/>
          </a:prstGeom>
        </p:spPr>
      </p:pic>
    </p:spTree>
    <p:extLst>
      <p:ext uri="{BB962C8B-B14F-4D97-AF65-F5344CB8AC3E}">
        <p14:creationId xmlns:p14="http://schemas.microsoft.com/office/powerpoint/2010/main" val="365251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What Measures Can You Take?</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61474" y="1423904"/>
            <a:ext cx="10776284" cy="5161380"/>
          </a:xfrm>
        </p:spPr>
        <p:txBody>
          <a:bodyPr>
            <a:normAutofit/>
          </a:bodyPr>
          <a:lstStyle/>
          <a:p>
            <a:r>
              <a:rPr lang="en-US" sz="3200">
                <a:solidFill>
                  <a:schemeClr val="bg1"/>
                </a:solidFill>
                <a:latin typeface="Gill Sans Nova" panose="020B0602020104020203" pitchFamily="34" charset="0"/>
              </a:rPr>
              <a:t>As we continue to roll out BABA requirements, you have some options</a:t>
            </a:r>
          </a:p>
          <a:p>
            <a:r>
              <a:rPr lang="en-US" sz="3200">
                <a:solidFill>
                  <a:schemeClr val="bg1"/>
                </a:solidFill>
                <a:latin typeface="Gill Sans Nova" panose="020B0602020104020203" pitchFamily="34" charset="0"/>
              </a:rPr>
              <a:t>BABA allows for project specific Waivers</a:t>
            </a:r>
          </a:p>
          <a:p>
            <a:pPr lvl="1"/>
            <a:r>
              <a:rPr lang="en-US">
                <a:solidFill>
                  <a:schemeClr val="bg1"/>
                </a:solidFill>
                <a:latin typeface="Gill Sans Nova" panose="020B0602020104020203" pitchFamily="34" charset="0"/>
              </a:rPr>
              <a:t>Public Interest Waiver: domestic content procurement preference would be inconsistent with the public interest</a:t>
            </a:r>
          </a:p>
          <a:p>
            <a:pPr lvl="1"/>
            <a:r>
              <a:rPr lang="en-US">
                <a:solidFill>
                  <a:schemeClr val="bg1"/>
                </a:solidFill>
                <a:latin typeface="Gill Sans Nova" panose="020B0602020104020203" pitchFamily="34" charset="0"/>
              </a:rPr>
              <a:t>Nonavailability: covered materials are not produced in the US in sufficient and reasonably available quantities or of a satisfactory quality</a:t>
            </a:r>
          </a:p>
          <a:p>
            <a:pPr lvl="1"/>
            <a:r>
              <a:rPr lang="en-US">
                <a:solidFill>
                  <a:schemeClr val="bg1"/>
                </a:solidFill>
                <a:latin typeface="Gill Sans Nova" panose="020B0602020104020203" pitchFamily="34" charset="0"/>
              </a:rPr>
              <a:t>Unreasonable cost: inclusion of domestically produced covered materials will increase the cost of the overall project by more than 25%</a:t>
            </a:r>
          </a:p>
          <a:p>
            <a:r>
              <a:rPr lang="en-US">
                <a:solidFill>
                  <a:schemeClr val="bg1"/>
                </a:solidFill>
                <a:latin typeface="Gill Sans Nova" panose="020B0602020104020203" pitchFamily="34" charset="0"/>
              </a:rPr>
              <a:t>While these options are available to you, HUD’s waiver process is in development. You will be notified at such time that the process is approved.</a:t>
            </a:r>
          </a:p>
        </p:txBody>
      </p:sp>
    </p:spTree>
    <p:extLst>
      <p:ext uri="{BB962C8B-B14F-4D97-AF65-F5344CB8AC3E}">
        <p14:creationId xmlns:p14="http://schemas.microsoft.com/office/powerpoint/2010/main" val="3087907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What do you do now?</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61474" y="1423904"/>
            <a:ext cx="10776284" cy="5161380"/>
          </a:xfrm>
        </p:spPr>
        <p:txBody>
          <a:bodyPr>
            <a:normAutofit/>
          </a:bodyPr>
          <a:lstStyle/>
          <a:p>
            <a:r>
              <a:rPr lang="en-US" sz="4000" dirty="0">
                <a:solidFill>
                  <a:schemeClr val="bg1"/>
                </a:solidFill>
                <a:latin typeface="Gill Sans Nova" panose="020B0602020104020203" pitchFamily="34" charset="0"/>
              </a:rPr>
              <a:t>Start planning around BABA now. </a:t>
            </a:r>
          </a:p>
          <a:p>
            <a:r>
              <a:rPr lang="en-US" sz="4000" dirty="0">
                <a:solidFill>
                  <a:schemeClr val="bg1"/>
                </a:solidFill>
                <a:latin typeface="Gill Sans Nova" panose="020B0602020104020203" pitchFamily="34" charset="0"/>
              </a:rPr>
              <a:t>Be sure to include BABA language </a:t>
            </a:r>
            <a:r>
              <a:rPr lang="en-US" sz="4000">
                <a:solidFill>
                  <a:schemeClr val="bg1"/>
                </a:solidFill>
                <a:latin typeface="Gill Sans Nova" panose="020B0602020104020203" pitchFamily="34" charset="0"/>
              </a:rPr>
              <a:t>in all </a:t>
            </a:r>
            <a:r>
              <a:rPr lang="en-US" sz="4000" dirty="0">
                <a:solidFill>
                  <a:schemeClr val="bg1"/>
                </a:solidFill>
                <a:latin typeface="Gill Sans Nova" panose="020B0602020104020203" pitchFamily="34" charset="0"/>
              </a:rPr>
              <a:t>your bid and contract documents. Language has been added to all FY22 and later grant agreements.</a:t>
            </a:r>
          </a:p>
          <a:p>
            <a:r>
              <a:rPr lang="en-US" sz="4000" dirty="0">
                <a:solidFill>
                  <a:schemeClr val="bg1"/>
                </a:solidFill>
                <a:latin typeface="Gill Sans Nova" panose="020B0602020104020203" pitchFamily="34" charset="0"/>
              </a:rPr>
              <a:t>Stay aware of all trainings made available now and, in the future</a:t>
            </a:r>
          </a:p>
          <a:p>
            <a:r>
              <a:rPr lang="en-US" sz="4000" dirty="0">
                <a:solidFill>
                  <a:schemeClr val="bg1"/>
                </a:solidFill>
                <a:latin typeface="Gill Sans Nova" panose="020B0602020104020203" pitchFamily="34" charset="0"/>
              </a:rPr>
              <a:t>Most importantly, ask questions.</a:t>
            </a:r>
            <a:endParaRPr lang="en-US" sz="3600" dirty="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67649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Agenda</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vert="horz" lIns="91440" tIns="45720" rIns="91440" bIns="45720" rtlCol="0" anchor="t">
            <a:normAutofit/>
          </a:bodyPr>
          <a:lstStyle/>
          <a:p>
            <a:r>
              <a:rPr lang="en-US" sz="4000">
                <a:solidFill>
                  <a:schemeClr val="bg1"/>
                </a:solidFill>
                <a:latin typeface="Gill Sans Nova" panose="020B0602020104020203" pitchFamily="34" charset="0"/>
              </a:rPr>
              <a:t>Violence Against Women Act (VAWA)</a:t>
            </a:r>
          </a:p>
          <a:p>
            <a:r>
              <a:rPr lang="en-US" sz="4000">
                <a:solidFill>
                  <a:schemeClr val="bg1"/>
                </a:solidFill>
                <a:latin typeface="Gill Sans Nova" panose="020B0602020104020203" pitchFamily="34" charset="0"/>
              </a:rPr>
              <a:t>Build America Buy America (BABA)</a:t>
            </a:r>
          </a:p>
          <a:p>
            <a:r>
              <a:rPr lang="en-US" sz="4000">
                <a:solidFill>
                  <a:schemeClr val="bg1"/>
                </a:solidFill>
                <a:latin typeface="Gill Sans Nova"/>
              </a:rPr>
              <a:t>Resiliency &amp; Broadband</a:t>
            </a:r>
            <a:endParaRPr lang="en-US" sz="4000">
              <a:solidFill>
                <a:schemeClr val="bg1"/>
              </a:solidFill>
              <a:latin typeface="Gill Sans Nova" panose="020B0602020104020203" pitchFamily="34" charset="0"/>
            </a:endParaRPr>
          </a:p>
          <a:p>
            <a:pPr marL="0" indent="0">
              <a:buNone/>
            </a:pPr>
            <a:endParaRPr lang="en-US" sz="4000">
              <a:solidFill>
                <a:schemeClr val="bg1"/>
              </a:solidFill>
              <a:latin typeface="Gill Sans Nova" panose="020B0602020104020203" pitchFamily="34" charset="0"/>
            </a:endParaRPr>
          </a:p>
          <a:p>
            <a:pPr marL="0" indent="0">
              <a:buNone/>
            </a:pPr>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98534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Resources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a:bodyPr>
          <a:lstStyle/>
          <a:p>
            <a:r>
              <a:rPr lang="en-US" sz="4000">
                <a:solidFill>
                  <a:schemeClr val="bg1"/>
                </a:solidFill>
                <a:latin typeface="Gill Sans Nova" panose="020B0602020104020203" pitchFamily="34" charset="0"/>
              </a:rPr>
              <a:t>Websites</a:t>
            </a:r>
          </a:p>
          <a:p>
            <a:r>
              <a:rPr lang="en-US" sz="4000">
                <a:solidFill>
                  <a:schemeClr val="bg1"/>
                </a:solidFill>
                <a:latin typeface="Gill Sans Nova" panose="020B0602020104020203" pitchFamily="34" charset="0"/>
              </a:rPr>
              <a:t>TA materials are being developed and will be hosted on HUD Exchange</a:t>
            </a:r>
          </a:p>
          <a:p>
            <a:pPr lvl="1"/>
            <a:endParaRPr lang="en-US" sz="3600">
              <a:solidFill>
                <a:schemeClr val="bg1"/>
              </a:solidFill>
              <a:latin typeface="Gill Sans Nova" panose="020B0602020104020203" pitchFamily="34" charset="0"/>
            </a:endParaRPr>
          </a:p>
          <a:p>
            <a:r>
              <a:rPr lang="en-US" sz="4000">
                <a:solidFill>
                  <a:schemeClr val="bg1"/>
                </a:solidFill>
                <a:latin typeface="Gill Sans Nova" panose="020B0602020104020203" pitchFamily="34" charset="0"/>
              </a:rPr>
              <a:t>Point of Contact</a:t>
            </a:r>
          </a:p>
          <a:p>
            <a:pPr lvl="1"/>
            <a:r>
              <a:rPr lang="en-US" sz="3600">
                <a:solidFill>
                  <a:schemeClr val="bg1"/>
                </a:solidFill>
                <a:latin typeface="Gill Sans Nova" panose="020B0602020104020203" pitchFamily="34" charset="0"/>
              </a:rPr>
              <a:t>CPDBABA@hud.gov</a:t>
            </a:r>
          </a:p>
        </p:txBody>
      </p:sp>
    </p:spTree>
    <p:extLst>
      <p:ext uri="{BB962C8B-B14F-4D97-AF65-F5344CB8AC3E}">
        <p14:creationId xmlns:p14="http://schemas.microsoft.com/office/powerpoint/2010/main" val="2163653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p:txBody>
          <a:bodyPr/>
          <a:lstStyle/>
          <a:p>
            <a:r>
              <a:rPr lang="en-US">
                <a:solidFill>
                  <a:schemeClr val="bg1"/>
                </a:solidFill>
                <a:latin typeface="Gill Sans MT"/>
              </a:rPr>
              <a:t>Resilience &amp; Broadband</a:t>
            </a:r>
            <a:endParaRPr lang="en-US">
              <a:solidFill>
                <a:schemeClr val="bg1"/>
              </a:solidFill>
              <a:latin typeface="Gill Sans MT" panose="020B0502020104020203" pitchFamily="34" charset="0"/>
            </a:endParaRPr>
          </a:p>
        </p:txBody>
      </p:sp>
    </p:spTree>
    <p:extLst>
      <p:ext uri="{BB962C8B-B14F-4D97-AF65-F5344CB8AC3E}">
        <p14:creationId xmlns:p14="http://schemas.microsoft.com/office/powerpoint/2010/main" val="105928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2201760" y="289624"/>
            <a:ext cx="7788479" cy="1325563"/>
          </a:xfrm>
        </p:spPr>
        <p:txBody>
          <a:bodyPr/>
          <a:lstStyle/>
          <a:p>
            <a:pPr algn="ctr"/>
            <a:r>
              <a:rPr lang="en-US">
                <a:solidFill>
                  <a:schemeClr val="bg1"/>
                </a:solidFill>
                <a:latin typeface="Gill Sans MT" panose="020B0502020104020203" pitchFamily="34" charset="0"/>
              </a:rPr>
              <a:t>Resilience</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fontScale="70000" lnSpcReduction="20000"/>
          </a:bodyPr>
          <a:lstStyle/>
          <a:p>
            <a:r>
              <a:rPr lang="en-US" sz="4100">
                <a:solidFill>
                  <a:schemeClr val="bg1"/>
                </a:solidFill>
                <a:latin typeface="Gill Sans MT" panose="020B0502020104020203" pitchFamily="34" charset="0"/>
              </a:rPr>
              <a:t>Definition: </a:t>
            </a:r>
            <a:r>
              <a:rPr lang="en-US" sz="4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a community’s ability to minimize damage and recover quickly from extreme events and changing conditions, aka what is called “natural hazard risks” in the regs.</a:t>
            </a:r>
          </a:p>
          <a:p>
            <a:endParaRPr lang="en-US" sz="4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24 CFR 91.210(a)(5) (Entitlements) Commencing with consolidated plans submitted on or after January 1, 2018, the jurisdiction must describe the vulnerability of housing occupied by low- and moderate-income households to increased natural hazard risks associated with climate change based on an analysis of data, findings, and methods identified by the jurisdiction in its consolidated plan.</a:t>
            </a:r>
          </a:p>
          <a:p>
            <a:endParaRPr lang="en-US" sz="5400">
              <a:solidFill>
                <a:schemeClr val="bg1"/>
              </a:solidFill>
              <a:latin typeface="Gill Sans Nova" panose="020B0602020104020203" pitchFamily="34"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365133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2201760" y="289624"/>
            <a:ext cx="7788479" cy="1325563"/>
          </a:xfrm>
        </p:spPr>
        <p:txBody>
          <a:bodyPr/>
          <a:lstStyle/>
          <a:p>
            <a:pPr algn="ctr"/>
            <a:r>
              <a:rPr lang="en-US">
                <a:solidFill>
                  <a:schemeClr val="bg1"/>
                </a:solidFill>
                <a:latin typeface="Gill Sans MT" panose="020B0502020104020203" pitchFamily="34" charset="0"/>
              </a:rPr>
              <a:t>Risks for Consideration</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a:bodyPr>
          <a:lstStyle/>
          <a:p>
            <a:pPr marL="0" marR="0">
              <a:lnSpc>
                <a:spcPct val="107000"/>
              </a:lnSpc>
              <a:spcBef>
                <a:spcPts val="0"/>
              </a:spcBef>
              <a:spcAft>
                <a:spcPts val="800"/>
              </a:spcAft>
            </a:pPr>
            <a:r>
              <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Risks that grantees need to show they are mitigating and considering include:</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increasing temperatures and extreme heat </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sea level rise and coastal storms </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inland flooding </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wildfire </a:t>
            </a:r>
          </a:p>
          <a:p>
            <a:pPr lvl="1">
              <a:lnSpc>
                <a:spcPct val="107000"/>
              </a:lnSpc>
              <a:spcBef>
                <a:spcPts val="0"/>
              </a:spcBef>
              <a:spcAft>
                <a:spcPts val="800"/>
              </a:spcAft>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drought, </a:t>
            </a:r>
          </a:p>
          <a:p>
            <a:pPr lvl="1">
              <a:lnSpc>
                <a:spcPct val="107000"/>
              </a:lnSpc>
              <a:spcBef>
                <a:spcPts val="0"/>
              </a:spcBef>
              <a:spcAft>
                <a:spcPts val="800"/>
              </a:spcAft>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and erosion and landslides..</a:t>
            </a: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401002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4"/>
            <a:ext cx="9638950" cy="1325563"/>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I</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ncorporating </a:t>
            </a: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R</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esilience into Con Plan </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11305" y="1304108"/>
            <a:ext cx="10515600" cy="4977848"/>
          </a:xfrm>
          <a:solidFill>
            <a:schemeClr val="accent1">
              <a:lumMod val="60000"/>
              <a:lumOff val="40000"/>
            </a:schemeClr>
          </a:solidFill>
          <a:ln>
            <a:solidFill>
              <a:srgbClr val="0070C0"/>
            </a:solidFill>
          </a:ln>
        </p:spPr>
        <p:txBody>
          <a:bodyPr vert="horz" lIns="91440" tIns="45720" rIns="91440" bIns="45720" rtlCol="0" anchor="t">
            <a:normAutofit fontScale="40000" lnSpcReduction="20000"/>
          </a:bodyPr>
          <a:lstStyle/>
          <a:p>
            <a:pPr marL="0">
              <a:lnSpc>
                <a:spcPct val="107000"/>
              </a:lnSpc>
              <a:spcBef>
                <a:spcPts val="0"/>
              </a:spcBef>
              <a:spcAft>
                <a:spcPts val="800"/>
              </a:spcAft>
            </a:pPr>
            <a:r>
              <a:rPr lang="en-US" sz="5900" dirty="0">
                <a:solidFill>
                  <a:schemeClr val="bg1"/>
                </a:solidFill>
                <a:effectLst/>
                <a:latin typeface="Gill Sans MT"/>
                <a:ea typeface="Calibri" panose="020F0502020204030204" pitchFamily="34" charset="0"/>
                <a:cs typeface="Times New Roman"/>
              </a:rPr>
              <a:t>CPD Notice</a:t>
            </a:r>
            <a:r>
              <a:rPr lang="en-US" sz="5900" dirty="0">
                <a:effectLst/>
                <a:latin typeface="Gill Sans MT"/>
                <a:ea typeface="Calibri" panose="020F0502020204030204" pitchFamily="34" charset="0"/>
                <a:cs typeface="Times New Roman"/>
              </a:rPr>
              <a:t> </a:t>
            </a:r>
            <a:r>
              <a:rPr lang="en-US" sz="5900" b="1" u="sng" dirty="0">
                <a:latin typeface="Gill Sans MT"/>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20-04cpdn.pdf (hud.gov)</a:t>
            </a:r>
            <a:r>
              <a:rPr lang="en-US" sz="5900" b="1" dirty="0">
                <a:latin typeface="Gill Sans MT"/>
                <a:ea typeface="Calibri" panose="020F0502020204030204" pitchFamily="34" charset="0"/>
                <a:cs typeface="Times New Roman"/>
              </a:rPr>
              <a:t> </a:t>
            </a:r>
            <a:endParaRPr lang="en-US" sz="5900" b="1" dirty="0">
              <a:effectLst/>
              <a:latin typeface="Gill Sans MT" panose="020B0502020104020203" pitchFamily="34" charset="0"/>
              <a:ea typeface="Calibri" panose="020F0502020204030204" pitchFamily="34" charset="0"/>
              <a:cs typeface="Times New Roman" panose="02020603050405020304" pitchFamily="18" charset="0"/>
            </a:endParaRPr>
          </a:p>
          <a:p>
            <a:pPr marL="914400" lvl="1" indent="-685800">
              <a:lnSpc>
                <a:spcPct val="107000"/>
              </a:lnSpc>
              <a:spcBef>
                <a:spcPts val="0"/>
              </a:spcBef>
              <a:spcAft>
                <a:spcPts val="800"/>
              </a:spcAft>
              <a:buFont typeface="Wingdings" panose="05000000000000000000" pitchFamily="2" charset="2"/>
              <a:buChar char="Ø"/>
            </a:pPr>
            <a:r>
              <a:rPr lang="en-US" sz="4700" dirty="0">
                <a:solidFill>
                  <a:schemeClr val="bg1"/>
                </a:solidFill>
                <a:effectLst/>
                <a:latin typeface="Gill Sans MT"/>
                <a:ea typeface="Calibri" panose="020F0502020204030204" pitchFamily="34" charset="0"/>
                <a:cs typeface="Times New Roman"/>
              </a:rPr>
              <a:t>Each grantee must evaluate increased vulnerability to natural hazard risks due to environmental conditions</a:t>
            </a:r>
          </a:p>
          <a:p>
            <a:pPr marL="914400" lvl="1" indent="-685800">
              <a:lnSpc>
                <a:spcPct val="107000"/>
              </a:lnSpc>
              <a:spcBef>
                <a:spcPts val="0"/>
              </a:spcBef>
              <a:spcAft>
                <a:spcPts val="800"/>
              </a:spcAft>
              <a:buFont typeface="Wingdings" panose="05000000000000000000" pitchFamily="2" charset="2"/>
              <a:buChar char="Ø"/>
            </a:pPr>
            <a:r>
              <a:rPr lang="en-US" sz="4700" dirty="0">
                <a:solidFill>
                  <a:schemeClr val="bg1"/>
                </a:solidFill>
                <a:effectLst/>
                <a:latin typeface="Gill Sans MT"/>
                <a:ea typeface="Calibri" panose="020F0502020204030204" pitchFamily="34" charset="0"/>
                <a:cs typeface="Times New Roman"/>
              </a:rPr>
              <a:t>A grantee must identify agencies, groups, organizations, and others who participated in the planning process and describe its consultations in the consolidated plan in accordance with the requirements at §91.200 and §91.300</a:t>
            </a:r>
          </a:p>
          <a:p>
            <a:pPr marL="914400" lvl="1" indent="-685800">
              <a:lnSpc>
                <a:spcPct val="107000"/>
              </a:lnSpc>
              <a:spcBef>
                <a:spcPts val="0"/>
              </a:spcBef>
              <a:spcAft>
                <a:spcPts val="800"/>
              </a:spcAft>
              <a:buFont typeface="Wingdings,Sans-Serif" panose="05000000000000000000" pitchFamily="2" charset="2"/>
              <a:buChar char="Ø"/>
            </a:pPr>
            <a:r>
              <a:rPr lang="en-US" sz="4700">
                <a:solidFill>
                  <a:schemeClr val="bg1"/>
                </a:solidFill>
                <a:latin typeface="Gill Sans MT"/>
                <a:ea typeface="+mn-lt"/>
                <a:cs typeface="Times New Roman"/>
              </a:rPr>
              <a:t>Grantees should conduct evaluations using readily available data sources developed by Federal government agencies</a:t>
            </a:r>
            <a:endParaRPr lang="en-US" sz="4700">
              <a:solidFill>
                <a:schemeClr val="bg1"/>
              </a:solidFill>
              <a:ea typeface="+mn-lt"/>
              <a:cs typeface="+mn-lt"/>
            </a:endParaRPr>
          </a:p>
          <a:p>
            <a:pPr marL="1828800" lvl="3" indent="-685800">
              <a:lnSpc>
                <a:spcPct val="107000"/>
              </a:lnSpc>
              <a:spcBef>
                <a:spcPts val="0"/>
              </a:spcBef>
              <a:spcAft>
                <a:spcPts val="800"/>
              </a:spcAft>
              <a:buFont typeface="Wingdings,Sans-Serif" panose="05000000000000000000" pitchFamily="2" charset="2"/>
              <a:buChar char="§"/>
            </a:pPr>
            <a:r>
              <a:rPr lang="en-US" sz="4700">
                <a:solidFill>
                  <a:schemeClr val="bg1"/>
                </a:solidFill>
                <a:latin typeface="Gill Sans MT"/>
                <a:cs typeface="Times New Roman"/>
              </a:rPr>
              <a:t>Including State, Tribal, the Community Resilience Planning Guide for Buildings and Infrastructure Systems prepared by the National Institute of Standards and Technology (NIST), and local hazard mitigation plans that have been approved by the Federal Emergency Management Agency (FEMA)</a:t>
            </a:r>
            <a:endParaRPr lang="en-US">
              <a:solidFill>
                <a:schemeClr val="bg1"/>
              </a:solidFill>
            </a:endParaRPr>
          </a:p>
          <a:p>
            <a:pPr marL="914400" lvl="1" indent="-685800">
              <a:lnSpc>
                <a:spcPct val="107000"/>
              </a:lnSpc>
              <a:spcBef>
                <a:spcPts val="0"/>
              </a:spcBef>
              <a:spcAft>
                <a:spcPts val="800"/>
              </a:spcAft>
              <a:buFont typeface="Wingdings" panose="05000000000000000000" pitchFamily="2" charset="2"/>
              <a:buChar char="Ø"/>
            </a:pPr>
            <a:r>
              <a:rPr lang="en-US" sz="4700">
                <a:solidFill>
                  <a:schemeClr val="bg1"/>
                </a:solidFill>
                <a:latin typeface="Gill Sans MT"/>
                <a:ea typeface="Calibri" panose="020F0502020204030204" pitchFamily="34" charset="0"/>
                <a:cs typeface="Calibri"/>
              </a:rPr>
              <a:t>HUD would not require these new requirements to be incorporated into consolidated plan process until HUD makes the data available to all grantees</a:t>
            </a:r>
            <a:endParaRPr lang="en-US" sz="4700">
              <a:solidFill>
                <a:schemeClr val="bg1"/>
              </a:solidFill>
              <a:latin typeface="Gill Sans MT"/>
              <a:ea typeface="Calibri" panose="020F0502020204030204" pitchFamily="34" charset="0"/>
              <a:cs typeface="Times New Roman"/>
            </a:endParaRPr>
          </a:p>
          <a:p>
            <a:pPr marL="914400" lvl="1" indent="-685800">
              <a:lnSpc>
                <a:spcPct val="107000"/>
              </a:lnSpc>
              <a:spcBef>
                <a:spcPts val="0"/>
              </a:spcBef>
              <a:spcAft>
                <a:spcPts val="800"/>
              </a:spcAft>
              <a:buFont typeface="Wingdings" panose="05000000000000000000" pitchFamily="2" charset="2"/>
              <a:buChar char="Ø"/>
            </a:pPr>
            <a:endParaRPr lang="en-US" sz="4700">
              <a:solidFill>
                <a:schemeClr val="bg1"/>
              </a:solidFill>
              <a:latin typeface="Gill Sans MT"/>
              <a:cs typeface="Times New Roman"/>
            </a:endParaRPr>
          </a:p>
          <a:p>
            <a:pPr marL="0" indent="0">
              <a:buNone/>
            </a:pPr>
            <a:endParaRPr lang="en-US" sz="3200" dirty="0">
              <a:solidFill>
                <a:srgbClr val="000000"/>
              </a:solidFill>
              <a:latin typeface="Calibri"/>
              <a:cs typeface="Calibri"/>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904807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5"/>
            <a:ext cx="9638950" cy="1086170"/>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Enter R</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esilience info into IDIS</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8"/>
            <a:ext cx="10515600" cy="4977848"/>
          </a:xfrm>
        </p:spPr>
        <p:txBody>
          <a:bodyPr>
            <a:normAutofit/>
          </a:bodyPr>
          <a:lstStyle/>
          <a:p>
            <a:pPr marL="0" marR="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 December 2019, the Market Analysis section of the Consolidated Plan template was updated to include section MA-65 Hazard Mitigation</a:t>
            </a:r>
          </a:p>
          <a:p>
            <a:pPr marL="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The MA-65 “Hazard Mitigation” section asks grantees to analyze and describe any low- and moderate- income communities at risk from natural hazards, including those that are expected to increase due to climate change</a:t>
            </a:r>
          </a:p>
          <a:p>
            <a:pPr marL="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a:solidFill>
                <a:schemeClr val="bg1"/>
              </a:solidFill>
              <a:latin typeface="Gill Sans MT" panose="020B05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677978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5"/>
            <a:ext cx="9638950" cy="1086170"/>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MA–65 Hazard Mitigation </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8"/>
            <a:ext cx="10515600" cy="4977848"/>
          </a:xfrm>
        </p:spPr>
        <p:txBody>
          <a:bodyPr>
            <a:normAutofit/>
          </a:bodyPr>
          <a:lstStyle/>
          <a:p>
            <a:pPr marL="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a:solidFill>
                <a:schemeClr val="bg1"/>
              </a:solidFill>
              <a:latin typeface="Gill Sans MT" panose="020B0502020104020203" pitchFamily="34" charset="0"/>
            </a:endParaRPr>
          </a:p>
          <a:p>
            <a:endParaRPr lang="en-US" sz="4000">
              <a:solidFill>
                <a:schemeClr val="bg1"/>
              </a:solidFill>
              <a:latin typeface="Gill Sans Nova" panose="020B0602020104020203" pitchFamily="34" charset="0"/>
            </a:endParaRPr>
          </a:p>
        </p:txBody>
      </p:sp>
      <p:pic>
        <p:nvPicPr>
          <p:cNvPr id="4" name="Picture 3" descr="Graphical user interface, text, application, email&#10;&#10;Description automatically generated">
            <a:extLst>
              <a:ext uri="{FF2B5EF4-FFF2-40B4-BE49-F238E27FC236}">
                <a16:creationId xmlns:a16="http://schemas.microsoft.com/office/drawing/2014/main" id="{EBBE2009-D251-FA74-9EAE-B881BDF5A4A4}"/>
              </a:ext>
            </a:extLst>
          </p:cNvPr>
          <p:cNvPicPr>
            <a:picLocks noChangeAspect="1"/>
          </p:cNvPicPr>
          <p:nvPr/>
        </p:nvPicPr>
        <p:blipFill>
          <a:blip r:embed="rId4"/>
          <a:stretch>
            <a:fillRect/>
          </a:stretch>
        </p:blipFill>
        <p:spPr>
          <a:xfrm>
            <a:off x="1971413" y="1246910"/>
            <a:ext cx="8207060" cy="5116946"/>
          </a:xfrm>
          <a:prstGeom prst="rect">
            <a:avLst/>
          </a:prstGeom>
        </p:spPr>
      </p:pic>
    </p:spTree>
    <p:extLst>
      <p:ext uri="{BB962C8B-B14F-4D97-AF65-F5344CB8AC3E}">
        <p14:creationId xmlns:p14="http://schemas.microsoft.com/office/powerpoint/2010/main" val="355357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2201760" y="289624"/>
            <a:ext cx="7788479" cy="1325563"/>
          </a:xfrm>
        </p:spPr>
        <p:txBody>
          <a:bodyPr/>
          <a:lstStyle/>
          <a:p>
            <a:pPr algn="ctr"/>
            <a:r>
              <a:rPr lang="en-US">
                <a:solidFill>
                  <a:schemeClr val="bg1"/>
                </a:solidFill>
                <a:latin typeface="Gill Sans MT" panose="020B0502020104020203" pitchFamily="34" charset="0"/>
              </a:rPr>
              <a:t>Broadband </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a:bodyPr>
          <a:lstStyle/>
          <a:p>
            <a:pPr algn="l"/>
            <a:endParaRPr lang="en-US" sz="1800" b="0" i="0" u="none" strike="noStrike" baseline="0">
              <a:solidFill>
                <a:srgbClr val="000000"/>
              </a:solidFill>
              <a:latin typeface="Times New Roman" panose="02020603050405020304" pitchFamily="18" charset="0"/>
            </a:endParaRPr>
          </a:p>
          <a:p>
            <a:r>
              <a:rPr lang="en-US" sz="3200" b="0" i="0" u="none" strike="noStrike" baseline="0">
                <a:solidFill>
                  <a:schemeClr val="bg1"/>
                </a:solidFill>
                <a:latin typeface="Gill Sans MT" panose="020B0502020104020203" pitchFamily="34" charset="0"/>
              </a:rPr>
              <a:t>HUD published a Final Rule amending 24 CFR Part 91 to require grantees to incorporate the consideration of broadband needs into the consolidated planning process. </a:t>
            </a:r>
            <a:endPar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pPr algn="l"/>
            <a:r>
              <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24 CFR 91.210(a)(5) (Entitlements) Commencing with consolidated plans submitted on or after January 1, 2018, the jurisdiction must describe the </a:t>
            </a:r>
            <a:r>
              <a:rPr lang="en-US" sz="3200" b="0" i="0" u="none" strike="noStrike" baseline="0">
                <a:solidFill>
                  <a:schemeClr val="bg1"/>
                </a:solidFill>
                <a:latin typeface="Gill Sans MT" panose="020B0502020104020203" pitchFamily="34" charset="0"/>
              </a:rPr>
              <a:t>broadband needs </a:t>
            </a:r>
            <a:r>
              <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identified by the jurisdiction in its consolidated plan.</a:t>
            </a:r>
          </a:p>
          <a:p>
            <a:endParaRPr lang="en-US" sz="5400">
              <a:solidFill>
                <a:schemeClr val="bg1"/>
              </a:solidFill>
              <a:latin typeface="Gill Sans Nova" panose="020B0602020104020203" pitchFamily="34"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614489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359017" y="289624"/>
            <a:ext cx="9504725" cy="1325563"/>
          </a:xfrm>
        </p:spPr>
        <p:txBody>
          <a:bodyPr/>
          <a:lstStyle/>
          <a:p>
            <a:pPr algn="ctr"/>
            <a:r>
              <a:rPr lang="en-US">
                <a:solidFill>
                  <a:schemeClr val="bg1"/>
                </a:solidFill>
                <a:latin typeface="Gill Sans MT" panose="020B0502020104020203" pitchFamily="34" charset="0"/>
              </a:rPr>
              <a:t>Data Sources for Broadband Needs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lnSpcReduction="10000"/>
          </a:bodyPr>
          <a:lstStyle/>
          <a:p>
            <a:pPr algn="l"/>
            <a:endParaRPr lang="en-US" sz="1800" b="0" i="0" u="none" strike="noStrike" baseline="0">
              <a:solidFill>
                <a:srgbClr val="000000"/>
              </a:solidFill>
              <a:latin typeface="Times New Roman" panose="02020603050405020304" pitchFamily="18" charset="0"/>
            </a:endParaRPr>
          </a:p>
          <a:p>
            <a:r>
              <a:rPr lang="en-US" sz="3200" b="0" i="0" u="none" strike="noStrike" baseline="0">
                <a:solidFill>
                  <a:schemeClr val="bg1"/>
                </a:solidFill>
                <a:latin typeface="Gill Sans MT" panose="020B0502020104020203" pitchFamily="34" charset="0"/>
              </a:rPr>
              <a:t>Recommended (not required) data sources, such as Federal Communications Commission (FCC) Form 477.  </a:t>
            </a:r>
          </a:p>
          <a:p>
            <a:r>
              <a:rPr lang="en-US" sz="3200" b="0" i="0" u="none" strike="noStrike" baseline="0">
                <a:solidFill>
                  <a:schemeClr val="bg1"/>
                </a:solidFill>
                <a:latin typeface="Gill Sans MT" panose="020B0502020104020203" pitchFamily="34" charset="0"/>
              </a:rPr>
              <a:t>FCC Form 447 is a semi-annual reporting mechanism designed to determine the extent of local competition and deployment of broadband services, and provides detailed information of each census block serviced.  </a:t>
            </a:r>
          </a:p>
          <a:p>
            <a:r>
              <a:rPr lang="en-US" sz="3200" b="0" i="0" u="none" strike="noStrike" baseline="0">
                <a:solidFill>
                  <a:schemeClr val="bg1"/>
                </a:solidFill>
                <a:latin typeface="Gill Sans MT" panose="020B0502020104020203" pitchFamily="34" charset="0"/>
              </a:rPr>
              <a:t>URL for FCC Form 477: https://www.fcc.gov/general/broadband-deployment-data-fcc-form-477. </a:t>
            </a:r>
            <a:endParaRPr lang="en-US" sz="3200">
              <a:solidFill>
                <a:schemeClr val="bg1"/>
              </a:solidFill>
              <a:latin typeface="Gill Sans MT" panose="020B0502020104020203" pitchFamily="34"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893244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359017" y="289624"/>
            <a:ext cx="9504725" cy="1325563"/>
          </a:xfrm>
        </p:spPr>
        <p:txBody>
          <a:bodyPr/>
          <a:lstStyle/>
          <a:p>
            <a:pPr algn="ctr"/>
            <a:r>
              <a:rPr lang="en-US">
                <a:solidFill>
                  <a:schemeClr val="bg1"/>
                </a:solidFill>
                <a:latin typeface="Gill Sans MT" panose="020B0502020104020203" pitchFamily="34" charset="0"/>
              </a:rPr>
              <a:t>Analysis for Broadband Needs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a:bodyPr>
          <a:lstStyle/>
          <a:p>
            <a:r>
              <a:rPr lang="en-US" b="0" i="0" u="none" strike="noStrike" baseline="0">
                <a:solidFill>
                  <a:schemeClr val="bg1"/>
                </a:solidFill>
                <a:latin typeface="Gill Sans MT" panose="020B0502020104020203" pitchFamily="34" charset="0"/>
              </a:rPr>
              <a:t>The broadband needs of housing occupied by low- and moderate-income households for its low- and moderate-income neighborhoods. </a:t>
            </a:r>
          </a:p>
          <a:p>
            <a:r>
              <a:rPr lang="en-US" b="0" i="0" u="none" strike="noStrike" baseline="0">
                <a:solidFill>
                  <a:schemeClr val="bg1"/>
                </a:solidFill>
                <a:latin typeface="Gill Sans MT" panose="020B0502020104020203" pitchFamily="34" charset="0"/>
              </a:rPr>
              <a:t>The Rule states that broadband needs include:</a:t>
            </a:r>
          </a:p>
          <a:p>
            <a:pPr lvl="1">
              <a:buFont typeface="Wingdings" panose="05000000000000000000" pitchFamily="2" charset="2"/>
              <a:buChar char="Ø"/>
            </a:pPr>
            <a:r>
              <a:rPr lang="en-US" sz="2800" b="0" i="0" u="none" strike="noStrike" baseline="0">
                <a:solidFill>
                  <a:schemeClr val="bg1"/>
                </a:solidFill>
                <a:latin typeface="Gill Sans MT" panose="020B0502020104020203" pitchFamily="34" charset="0"/>
              </a:rPr>
              <a:t>the need for broadband wiring and for connection to broadband service in the household units, and </a:t>
            </a:r>
          </a:p>
          <a:p>
            <a:pPr lvl="1">
              <a:buFont typeface="Wingdings" panose="05000000000000000000" pitchFamily="2" charset="2"/>
              <a:buChar char="Ø"/>
            </a:pPr>
            <a:r>
              <a:rPr lang="en-US" sz="2800" b="0" i="0" u="none" strike="noStrike" baseline="0">
                <a:solidFill>
                  <a:schemeClr val="bg1"/>
                </a:solidFill>
                <a:latin typeface="Gill Sans MT" panose="020B0502020104020203" pitchFamily="34" charset="0"/>
              </a:rPr>
              <a:t>the need for increased competition by having more than one Internet service provider serve the jurisdiction</a:t>
            </a:r>
            <a:endParaRPr lang="en-US" sz="2800" b="0" i="0" u="none" strike="noStrike" baseline="0">
              <a:latin typeface="Gill Sans MT" panose="020B0502020104020203" pitchFamily="34" charset="0"/>
            </a:endParaRPr>
          </a:p>
          <a:p>
            <a:pPr lvl="1"/>
            <a:endParaRPr lang="en-US" sz="1400" b="0" i="0" u="none" strike="noStrike" baseline="0">
              <a:latin typeface="Times New Roman" panose="02020603050405020304" pitchFamily="18"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68167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a:xfrm>
            <a:off x="1524000" y="1797066"/>
            <a:ext cx="9144000" cy="2387600"/>
          </a:xfrm>
        </p:spPr>
        <p:txBody>
          <a:bodyPr/>
          <a:lstStyle/>
          <a:p>
            <a:r>
              <a:rPr lang="en-US">
                <a:solidFill>
                  <a:schemeClr val="bg1"/>
                </a:solidFill>
                <a:latin typeface="Gill Sans MT" panose="020B0502020104020203" pitchFamily="34" charset="0"/>
              </a:rPr>
              <a:t>Violence Against Women Act </a:t>
            </a:r>
            <a:br>
              <a:rPr lang="en-US">
                <a:solidFill>
                  <a:schemeClr val="bg1"/>
                </a:solidFill>
                <a:latin typeface="Gill Sans MT" panose="020B0502020104020203" pitchFamily="34" charset="0"/>
              </a:rPr>
            </a:br>
            <a:r>
              <a:rPr lang="en-US">
                <a:solidFill>
                  <a:schemeClr val="bg1"/>
                </a:solidFill>
                <a:latin typeface="Gill Sans MT" panose="020B0502020104020203" pitchFamily="34" charset="0"/>
              </a:rPr>
              <a:t>(VAWA)</a:t>
            </a:r>
          </a:p>
        </p:txBody>
      </p:sp>
    </p:spTree>
    <p:extLst>
      <p:ext uri="{BB962C8B-B14F-4D97-AF65-F5344CB8AC3E}">
        <p14:creationId xmlns:p14="http://schemas.microsoft.com/office/powerpoint/2010/main" val="4086963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5"/>
            <a:ext cx="9638950" cy="1086170"/>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Enter Broadband Needs </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into IDIS</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8"/>
            <a:ext cx="10515600" cy="4977848"/>
          </a:xfrm>
        </p:spPr>
        <p:txBody>
          <a:bodyPr>
            <a:normAutofit/>
          </a:bodyPr>
          <a:lstStyle/>
          <a:p>
            <a:pPr marL="0" marR="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 December 2019, the Market Analysis section of the Consolidated Plan template was updated to include MA-60 Broadband Needs of Housing </a:t>
            </a:r>
          </a:p>
          <a:p>
            <a:pPr marL="0" marR="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The MA-60 “Broadband Needs of Housing” section asks grantees to evaluate the availability of broadband access</a:t>
            </a:r>
          </a:p>
          <a:p>
            <a:pPr marL="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a:solidFill>
                <a:schemeClr val="bg1"/>
              </a:solidFill>
              <a:latin typeface="Gill Sans MT" panose="020B05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171371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5"/>
            <a:ext cx="9638950" cy="1086170"/>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MA–60 Broadband Needs </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of Housing</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8"/>
            <a:ext cx="10515600" cy="4977848"/>
          </a:xfrm>
        </p:spPr>
        <p:txBody>
          <a:bodyPr>
            <a:normAutofit/>
          </a:bodyPr>
          <a:lstStyle/>
          <a:p>
            <a:pPr marL="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a:solidFill>
                <a:schemeClr val="bg1"/>
              </a:solidFill>
              <a:latin typeface="Gill Sans MT" panose="020B0502020104020203" pitchFamily="34" charset="0"/>
            </a:endParaRPr>
          </a:p>
          <a:p>
            <a:endParaRPr lang="en-US" sz="4000">
              <a:solidFill>
                <a:schemeClr val="bg1"/>
              </a:solidFill>
              <a:latin typeface="Gill Sans Nova" panose="020B0602020104020203" pitchFamily="34" charset="0"/>
            </a:endParaRPr>
          </a:p>
        </p:txBody>
      </p:sp>
      <p:pic>
        <p:nvPicPr>
          <p:cNvPr id="5" name="Picture 4">
            <a:extLst>
              <a:ext uri="{FF2B5EF4-FFF2-40B4-BE49-F238E27FC236}">
                <a16:creationId xmlns:a16="http://schemas.microsoft.com/office/drawing/2014/main" id="{A4425624-043D-4F68-BB9A-0F5D3C2A925D}"/>
              </a:ext>
            </a:extLst>
          </p:cNvPr>
          <p:cNvPicPr>
            <a:picLocks noChangeAspect="1"/>
          </p:cNvPicPr>
          <p:nvPr/>
        </p:nvPicPr>
        <p:blipFill>
          <a:blip r:embed="rId4"/>
          <a:stretch>
            <a:fillRect/>
          </a:stretch>
        </p:blipFill>
        <p:spPr>
          <a:xfrm>
            <a:off x="1462262" y="1173017"/>
            <a:ext cx="9141083" cy="3857625"/>
          </a:xfrm>
          <a:prstGeom prst="rect">
            <a:avLst/>
          </a:prstGeom>
        </p:spPr>
      </p:pic>
      <p:graphicFrame>
        <p:nvGraphicFramePr>
          <p:cNvPr id="6" name="Table 5">
            <a:extLst>
              <a:ext uri="{FF2B5EF4-FFF2-40B4-BE49-F238E27FC236}">
                <a16:creationId xmlns:a16="http://schemas.microsoft.com/office/drawing/2014/main" id="{C9790CE7-8D21-B480-2E45-2CBC485DD734}"/>
              </a:ext>
            </a:extLst>
          </p:cNvPr>
          <p:cNvGraphicFramePr>
            <a:graphicFrameLocks noGrp="1"/>
          </p:cNvGraphicFramePr>
          <p:nvPr/>
        </p:nvGraphicFramePr>
        <p:xfrm>
          <a:off x="1462262" y="5111355"/>
          <a:ext cx="9141083" cy="1468120"/>
        </p:xfrm>
        <a:graphic>
          <a:graphicData uri="http://schemas.openxmlformats.org/drawingml/2006/table">
            <a:tbl>
              <a:tblPr>
                <a:tableStyleId>{5C22544A-7EE6-4342-B048-85BDC9FD1C3A}</a:tableStyleId>
              </a:tblPr>
              <a:tblGrid>
                <a:gridCol w="4876547">
                  <a:extLst>
                    <a:ext uri="{9D8B030D-6E8A-4147-A177-3AD203B41FA5}">
                      <a16:colId xmlns:a16="http://schemas.microsoft.com/office/drawing/2014/main" val="3288403920"/>
                    </a:ext>
                  </a:extLst>
                </a:gridCol>
                <a:gridCol w="4264536">
                  <a:extLst>
                    <a:ext uri="{9D8B030D-6E8A-4147-A177-3AD203B41FA5}">
                      <a16:colId xmlns:a16="http://schemas.microsoft.com/office/drawing/2014/main" val="444486633"/>
                    </a:ext>
                  </a:extLst>
                </a:gridCol>
              </a:tblGrid>
              <a:tr h="372110">
                <a:tc>
                  <a:txBody>
                    <a:bodyPr/>
                    <a:lstStyle/>
                    <a:p>
                      <a:pPr marL="1454150" marR="0">
                        <a:lnSpc>
                          <a:spcPct val="107000"/>
                        </a:lnSpc>
                        <a:spcBef>
                          <a:spcPts val="830"/>
                        </a:spcBef>
                        <a:spcAft>
                          <a:spcPts val="0"/>
                        </a:spcAft>
                      </a:pPr>
                      <a:r>
                        <a:rPr lang="en-US" sz="1200" b="1">
                          <a:effectLst/>
                        </a:rPr>
                        <a:t>Field</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079500" marR="0">
                        <a:lnSpc>
                          <a:spcPct val="107000"/>
                        </a:lnSpc>
                        <a:spcBef>
                          <a:spcPts val="830"/>
                        </a:spcBef>
                        <a:spcAft>
                          <a:spcPts val="0"/>
                        </a:spcAft>
                      </a:pPr>
                      <a:r>
                        <a:rPr lang="en-US" sz="1200" b="1">
                          <a:effectLst/>
                        </a:rPr>
                        <a:t>Description</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3557648"/>
                  </a:ext>
                </a:extLst>
              </a:tr>
              <a:tr h="548005">
                <a:tc>
                  <a:txBody>
                    <a:bodyPr/>
                    <a:lstStyle/>
                    <a:p>
                      <a:pPr marL="88265" marR="0">
                        <a:lnSpc>
                          <a:spcPct val="100000"/>
                        </a:lnSpc>
                        <a:spcBef>
                          <a:spcPts val="295"/>
                        </a:spcBef>
                        <a:spcAft>
                          <a:spcPts val="0"/>
                        </a:spcAft>
                      </a:pPr>
                      <a:r>
                        <a:rPr lang="en-US" sz="1200">
                          <a:effectLst/>
                        </a:rPr>
                        <a:t>Describe the need for broadband wiring and connections for households, including low- and moderate-income households and neighborhoods.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88265" marR="0">
                        <a:lnSpc>
                          <a:spcPct val="100000"/>
                        </a:lnSpc>
                        <a:spcBef>
                          <a:spcPts val="295"/>
                        </a:spcBef>
                        <a:spcAft>
                          <a:spcPts val="0"/>
                        </a:spcAft>
                      </a:pPr>
                      <a:r>
                        <a:rPr lang="en-US" sz="1200">
                          <a:effectLst/>
                        </a:rPr>
                        <a:t>Describe broadband internet needs in housing </a:t>
                      </a:r>
                      <a:r>
                        <a:rPr lang="en-US" sz="1200" spc="5">
                          <a:effectLst/>
                        </a:rPr>
                        <a:t>occupie</a:t>
                      </a:r>
                      <a:r>
                        <a:rPr lang="en-US" sz="1200">
                          <a:effectLst/>
                        </a:rPr>
                        <a:t>d by low- and moderate-income households based on an analysis of data.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7933871"/>
                  </a:ext>
                </a:extLst>
              </a:tr>
              <a:tr h="548005">
                <a:tc>
                  <a:txBody>
                    <a:bodyPr/>
                    <a:lstStyle/>
                    <a:p>
                      <a:pPr marL="88265" marR="0">
                        <a:lnSpc>
                          <a:spcPct val="100000"/>
                        </a:lnSpc>
                        <a:spcBef>
                          <a:spcPts val="295"/>
                        </a:spcBef>
                        <a:spcAft>
                          <a:spcPts val="0"/>
                        </a:spcAft>
                      </a:pPr>
                      <a:r>
                        <a:rPr lang="en-US" sz="1200">
                          <a:effectLst/>
                        </a:rPr>
                        <a:t>Describe the need for increased competition by having more than one broadband Internet service provider serve the jurisdiction.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88265" marR="0">
                        <a:lnSpc>
                          <a:spcPct val="100000"/>
                        </a:lnSpc>
                        <a:spcBef>
                          <a:spcPts val="295"/>
                        </a:spcBef>
                        <a:spcAft>
                          <a:spcPts val="0"/>
                        </a:spcAft>
                      </a:pPr>
                      <a:r>
                        <a:rPr lang="en-US" sz="1200">
                          <a:effectLst/>
                        </a:rPr>
                        <a:t>Evaluate the availability and number of broadband internet service providers within the jurisdiction.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9766600"/>
                  </a:ext>
                </a:extLst>
              </a:tr>
            </a:tbl>
          </a:graphicData>
        </a:graphic>
      </p:graphicFrame>
    </p:spTree>
    <p:extLst>
      <p:ext uri="{BB962C8B-B14F-4D97-AF65-F5344CB8AC3E}">
        <p14:creationId xmlns:p14="http://schemas.microsoft.com/office/powerpoint/2010/main" val="1931728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a:rPr>
              <a:t>Available Resources</a:t>
            </a:r>
            <a:endParaRPr lang="en-US">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613374" y="1493931"/>
            <a:ext cx="10776284" cy="4416238"/>
          </a:xfrm>
          <a:solidFill>
            <a:schemeClr val="accent1">
              <a:lumMod val="60000"/>
              <a:lumOff val="40000"/>
            </a:schemeClr>
          </a:solidFill>
          <a:ln>
            <a:solidFill>
              <a:schemeClr val="bg1"/>
            </a:solidFill>
          </a:ln>
        </p:spPr>
        <p:txBody>
          <a:bodyPr vert="horz" lIns="91440" tIns="45720" rIns="91440" bIns="45720" rtlCol="0" anchor="t">
            <a:noAutofit/>
          </a:bodyPr>
          <a:lstStyle/>
          <a:p>
            <a:r>
              <a:rPr lang="en-US" sz="3000" dirty="0">
                <a:solidFill>
                  <a:schemeClr val="bg1"/>
                </a:solidFill>
                <a:latin typeface="Gill Sans MT"/>
                <a:ea typeface="+mn-lt"/>
                <a:cs typeface="+mn-lt"/>
              </a:rPr>
              <a:t>CPD Notice 20-04:  </a:t>
            </a:r>
            <a:endParaRPr lang="en-US" sz="3000">
              <a:solidFill>
                <a:schemeClr val="bg1"/>
              </a:solidFill>
              <a:latin typeface="Gill Sans MT"/>
              <a:ea typeface="+mn-lt"/>
              <a:cs typeface="+mn-lt"/>
            </a:endParaRPr>
          </a:p>
          <a:p>
            <a:pPr marL="457200" lvl="1" indent="0">
              <a:buNone/>
            </a:pPr>
            <a:r>
              <a:rPr lang="en-US" sz="2600" dirty="0">
                <a:solidFill>
                  <a:schemeClr val="bg1"/>
                </a:solidFill>
                <a:latin typeface="Gill Sans MT"/>
                <a:ea typeface="+mn-lt"/>
                <a:cs typeface="+mn-lt"/>
                <a:hlinkClick r:id="rId4">
                  <a:extLst>
                    <a:ext uri="{A12FA001-AC4F-418D-AE19-62706E023703}">
                      <ahyp:hlinkClr xmlns:ahyp="http://schemas.microsoft.com/office/drawing/2018/hyperlinkcolor" val="tx"/>
                    </a:ext>
                  </a:extLst>
                </a:hlinkClick>
              </a:rPr>
              <a:t>https://www.hud.gov/sites/dfiles/OCHCO/documents/20-04cpdn.pdf</a:t>
            </a:r>
            <a:endParaRPr lang="en-US" sz="2600" dirty="0">
              <a:solidFill>
                <a:schemeClr val="bg1"/>
              </a:solidFill>
              <a:latin typeface="Gill Sans MT"/>
              <a:ea typeface="+mn-lt"/>
              <a:cs typeface="+mn-lt"/>
            </a:endParaRPr>
          </a:p>
          <a:p>
            <a:r>
              <a:rPr lang="en-US" sz="3000" dirty="0">
                <a:solidFill>
                  <a:schemeClr val="bg1"/>
                </a:solidFill>
                <a:latin typeface="Gill Sans MT"/>
                <a:ea typeface="+mn-lt"/>
                <a:cs typeface="+mn-lt"/>
                <a:hlinkClick r:id="rId5">
                  <a:extLst>
                    <a:ext uri="{A12FA001-AC4F-418D-AE19-62706E023703}">
                      <ahyp:hlinkClr xmlns:ahyp="http://schemas.microsoft.com/office/drawing/2018/hyperlinkcolor" val="tx"/>
                    </a:ext>
                  </a:extLst>
                </a:hlinkClick>
              </a:rPr>
              <a:t>Resilience | NIST</a:t>
            </a:r>
            <a:endParaRPr lang="en-US" sz="3000" dirty="0">
              <a:solidFill>
                <a:schemeClr val="bg1"/>
              </a:solidFill>
              <a:latin typeface="Gill Sans MT"/>
              <a:cs typeface="Calibri"/>
            </a:endParaRPr>
          </a:p>
          <a:p>
            <a:r>
              <a:rPr lang="en-US" sz="3000" dirty="0">
                <a:solidFill>
                  <a:schemeClr val="bg1"/>
                </a:solidFill>
                <a:latin typeface="Gill Sans MT"/>
                <a:ea typeface="+mn-lt"/>
                <a:cs typeface="+mn-lt"/>
                <a:hlinkClick r:id="rId6">
                  <a:extLst>
                    <a:ext uri="{A12FA001-AC4F-418D-AE19-62706E023703}">
                      <ahyp:hlinkClr xmlns:ahyp="http://schemas.microsoft.com/office/drawing/2018/hyperlinkcolor" val="tx"/>
                    </a:ext>
                  </a:extLst>
                </a:hlinkClick>
              </a:rPr>
              <a:t>Hazard Mitigation Planning | FEMA.gov</a:t>
            </a:r>
            <a:endParaRPr lang="en-US" sz="3000" dirty="0">
              <a:solidFill>
                <a:schemeClr val="bg1"/>
              </a:solidFill>
              <a:latin typeface="Gill Sans MT"/>
              <a:ea typeface="+mn-lt"/>
              <a:cs typeface="+mn-lt"/>
            </a:endParaRPr>
          </a:p>
          <a:p>
            <a:r>
              <a:rPr lang="en-US" sz="3000" dirty="0">
                <a:solidFill>
                  <a:schemeClr val="bg1"/>
                </a:solidFill>
                <a:latin typeface="Gill Sans MT"/>
                <a:ea typeface="+mn-lt"/>
                <a:cs typeface="+mn-lt"/>
                <a:hlinkClick r:id="rId7">
                  <a:extLst>
                    <a:ext uri="{A12FA001-AC4F-418D-AE19-62706E023703}">
                      <ahyp:hlinkClr xmlns:ahyp="http://schemas.microsoft.com/office/drawing/2018/hyperlinkcolor" val="tx"/>
                    </a:ext>
                  </a:extLst>
                </a:hlinkClick>
              </a:rPr>
              <a:t>Fixed Broadband Deployment Data from FCC Form 477 | Federal Communications Commission</a:t>
            </a:r>
            <a:endParaRPr lang="en-US" sz="3000">
              <a:solidFill>
                <a:schemeClr val="bg1"/>
              </a:solidFill>
              <a:latin typeface="Gill Sans MT"/>
              <a:cs typeface="Calibri"/>
            </a:endParaRPr>
          </a:p>
          <a:p>
            <a:r>
              <a:rPr lang="en-US" sz="3000" dirty="0">
                <a:solidFill>
                  <a:schemeClr val="bg1"/>
                </a:solidFill>
                <a:latin typeface="Gill Sans MT"/>
                <a:cs typeface="Calibri"/>
              </a:rPr>
              <a:t>POC: </a:t>
            </a:r>
            <a:r>
              <a:rPr lang="en-US" sz="3000" dirty="0">
                <a:solidFill>
                  <a:schemeClr val="bg1"/>
                </a:solidFill>
                <a:latin typeface="Gill Sans MT"/>
                <a:ea typeface="+mn-lt"/>
                <a:cs typeface="+mn-lt"/>
              </a:rPr>
              <a:t>James </a:t>
            </a:r>
            <a:r>
              <a:rPr lang="en-US" sz="3000" dirty="0" err="1">
                <a:solidFill>
                  <a:schemeClr val="bg1"/>
                </a:solidFill>
                <a:latin typeface="Gill Sans MT"/>
                <a:ea typeface="+mn-lt"/>
                <a:cs typeface="+mn-lt"/>
              </a:rPr>
              <a:t>Höemann</a:t>
            </a:r>
            <a:r>
              <a:rPr lang="en-US" sz="3000" dirty="0">
                <a:solidFill>
                  <a:schemeClr val="bg1"/>
                </a:solidFill>
                <a:latin typeface="Gill Sans MT"/>
                <a:ea typeface="+mn-lt"/>
                <a:cs typeface="+mn-lt"/>
              </a:rPr>
              <a:t>, Director, Entitlement Communities Division, Office of Block Grant Assistance james.e.hoemann@hud.gov</a:t>
            </a:r>
            <a:endParaRPr lang="en-US" sz="3000" dirty="0">
              <a:solidFill>
                <a:schemeClr val="bg1"/>
              </a:solidFill>
              <a:latin typeface="Gill Sans MT"/>
              <a:cs typeface="Calibri"/>
            </a:endParaRPr>
          </a:p>
          <a:p>
            <a:endParaRPr lang="en-US">
              <a:solidFill>
                <a:srgbClr val="000000"/>
              </a:solidFill>
              <a:latin typeface="Calibri"/>
              <a:cs typeface="Calibri"/>
            </a:endParaRPr>
          </a:p>
          <a:p>
            <a:pPr lvl="1"/>
            <a:endParaRPr lang="en-US">
              <a:solidFill>
                <a:schemeClr val="bg1"/>
              </a:solidFill>
              <a:latin typeface="Gill Sans MT"/>
            </a:endParaRPr>
          </a:p>
          <a:p>
            <a:endParaRPr lang="en-US">
              <a:solidFill>
                <a:schemeClr val="bg1"/>
              </a:solidFill>
              <a:latin typeface="Gill Sans MT"/>
            </a:endParaRPr>
          </a:p>
        </p:txBody>
      </p:sp>
    </p:spTree>
    <p:extLst>
      <p:ext uri="{BB962C8B-B14F-4D97-AF65-F5344CB8AC3E}">
        <p14:creationId xmlns:p14="http://schemas.microsoft.com/office/powerpoint/2010/main" val="2018113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p:txBody>
          <a:bodyPr/>
          <a:lstStyle/>
          <a:p>
            <a:r>
              <a:rPr lang="en-US">
                <a:solidFill>
                  <a:schemeClr val="bg1"/>
                </a:solidFill>
                <a:latin typeface="Gill Sans MT" panose="020B0502020104020203" pitchFamily="34" charset="0"/>
              </a:rPr>
              <a:t>Questions</a:t>
            </a:r>
          </a:p>
        </p:txBody>
      </p:sp>
    </p:spTree>
    <p:extLst>
      <p:ext uri="{BB962C8B-B14F-4D97-AF65-F5344CB8AC3E}">
        <p14:creationId xmlns:p14="http://schemas.microsoft.com/office/powerpoint/2010/main" val="208991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Violence Against Women Act (VAWA)</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vert="horz" lIns="91440" tIns="45720" rIns="91440" bIns="45720" rtlCol="0" anchor="t">
            <a:normAutofit fontScale="92500"/>
          </a:bodyPr>
          <a:lstStyle/>
          <a:p>
            <a:r>
              <a:rPr lang="en-US" sz="4000">
                <a:solidFill>
                  <a:schemeClr val="bg1"/>
                </a:solidFill>
                <a:latin typeface="Gill Sans Nova"/>
              </a:rPr>
              <a:t>VAWA is not new, but it has changed over the years</a:t>
            </a:r>
          </a:p>
          <a:p>
            <a:pPr lvl="1"/>
            <a:r>
              <a:rPr lang="en-US" sz="3600">
                <a:solidFill>
                  <a:schemeClr val="bg1"/>
                </a:solidFill>
                <a:latin typeface="Gill Sans Nova"/>
              </a:rPr>
              <a:t>It was initially enacted in 1994</a:t>
            </a:r>
          </a:p>
          <a:p>
            <a:pPr lvl="1"/>
            <a:r>
              <a:rPr lang="en-US" sz="3600">
                <a:solidFill>
                  <a:schemeClr val="bg1"/>
                </a:solidFill>
                <a:latin typeface="Gill Sans Nova"/>
              </a:rPr>
              <a:t>The housing title was added in 2005</a:t>
            </a:r>
          </a:p>
          <a:p>
            <a:pPr lvl="1"/>
            <a:r>
              <a:rPr lang="en-US" sz="3600">
                <a:solidFill>
                  <a:schemeClr val="bg1"/>
                </a:solidFill>
                <a:latin typeface="Gill Sans Nova"/>
              </a:rPr>
              <a:t>Reauthorized (along with the housing title) in 2013 and 2022. </a:t>
            </a:r>
            <a:endParaRPr lang="en-US" sz="4000">
              <a:solidFill>
                <a:schemeClr val="bg1"/>
              </a:solidFill>
              <a:latin typeface="Gill Sans Nova" panose="020B0602020104020203" pitchFamily="34" charset="0"/>
            </a:endParaRPr>
          </a:p>
          <a:p>
            <a:r>
              <a:rPr lang="en-US" sz="4000">
                <a:solidFill>
                  <a:schemeClr val="bg1"/>
                </a:solidFill>
                <a:latin typeface="Gill Sans Nova"/>
              </a:rPr>
              <a:t>A portion of the 2022 reauthorization that went into effect on October 1, 2022, is our focus today</a:t>
            </a:r>
          </a:p>
        </p:txBody>
      </p:sp>
    </p:spTree>
    <p:extLst>
      <p:ext uri="{BB962C8B-B14F-4D97-AF65-F5344CB8AC3E}">
        <p14:creationId xmlns:p14="http://schemas.microsoft.com/office/powerpoint/2010/main" val="2620769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What’s New about VAWA?</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vert="horz" lIns="91440" tIns="45720" rIns="91440" bIns="45720" rtlCol="0" anchor="t">
            <a:normAutofit fontScale="92500"/>
          </a:bodyPr>
          <a:lstStyle/>
          <a:p>
            <a:r>
              <a:rPr lang="en-US" sz="4000">
                <a:solidFill>
                  <a:schemeClr val="bg1"/>
                </a:solidFill>
                <a:latin typeface="Gill Sans Nova"/>
              </a:rPr>
              <a:t>The 2022 reauthorization of VAWA  (P. L. 117-103) included a CDBG provision for the first time.</a:t>
            </a:r>
            <a:endParaRPr lang="en-US" sz="4000">
              <a:solidFill>
                <a:schemeClr val="bg1"/>
              </a:solidFill>
              <a:latin typeface="Gill Sans Nova" panose="020B0602020104020203" pitchFamily="34" charset="0"/>
            </a:endParaRPr>
          </a:p>
          <a:p>
            <a:r>
              <a:rPr lang="en-US" sz="4000">
                <a:solidFill>
                  <a:schemeClr val="bg1"/>
                </a:solidFill>
                <a:latin typeface="Gill Sans Nova"/>
              </a:rPr>
              <a:t>VAWA created the Right to Report Crime and Emergencies from One’s Home (34 U.S.C. § 12495)</a:t>
            </a:r>
          </a:p>
          <a:p>
            <a:r>
              <a:rPr lang="en-US" sz="4000">
                <a:solidFill>
                  <a:schemeClr val="bg1"/>
                </a:solidFill>
                <a:latin typeface="Gill Sans Nova"/>
              </a:rPr>
              <a:t>This statute also directed HUD to collect information from CDBG grantees and "subgrantees"</a:t>
            </a:r>
          </a:p>
        </p:txBody>
      </p:sp>
    </p:spTree>
    <p:extLst>
      <p:ext uri="{BB962C8B-B14F-4D97-AF65-F5344CB8AC3E}">
        <p14:creationId xmlns:p14="http://schemas.microsoft.com/office/powerpoint/2010/main" val="105337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What Type of Information is Collected?</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vert="horz" lIns="91440" tIns="45720" rIns="91440" bIns="45720" rtlCol="0" anchor="t">
            <a:normAutofit fontScale="92500"/>
          </a:bodyPr>
          <a:lstStyle/>
          <a:p>
            <a:r>
              <a:rPr lang="en-US" sz="4000">
                <a:solidFill>
                  <a:schemeClr val="bg1"/>
                </a:solidFill>
                <a:latin typeface="Gill Sans Nova"/>
              </a:rPr>
              <a:t>HUD is completing the clearance and Paperwork Reduction Act process for the collection materials.</a:t>
            </a:r>
          </a:p>
          <a:p>
            <a:r>
              <a:rPr lang="en-US" sz="4000">
                <a:solidFill>
                  <a:schemeClr val="bg1"/>
                </a:solidFill>
                <a:latin typeface="Gill Sans Nova"/>
              </a:rPr>
              <a:t>The law requires HUD to collect:</a:t>
            </a:r>
          </a:p>
          <a:p>
            <a:pPr lvl="1"/>
            <a:r>
              <a:rPr lang="en-US" sz="3600">
                <a:solidFill>
                  <a:schemeClr val="bg1"/>
                </a:solidFill>
                <a:latin typeface="Gill Sans Nova"/>
              </a:rPr>
              <a:t>Grantee and Subgrantee laws or policies, that impose penalties on those reporting the crime and, </a:t>
            </a:r>
            <a:endParaRPr lang="en-US" sz="3600">
              <a:solidFill>
                <a:schemeClr val="bg1"/>
              </a:solidFill>
              <a:latin typeface="Gill Sans Nova" panose="020B0602020104020203" pitchFamily="34" charset="0"/>
            </a:endParaRPr>
          </a:p>
          <a:p>
            <a:pPr lvl="1"/>
            <a:r>
              <a:rPr lang="en-US" sz="3600">
                <a:solidFill>
                  <a:schemeClr val="bg1"/>
                </a:solidFill>
                <a:latin typeface="Gill Sans Nova"/>
              </a:rPr>
              <a:t>Grantee submission of a Right to Report compliance certification or 180 day steps to rectify local laws and policies  in compliance with VAWA</a:t>
            </a:r>
          </a:p>
        </p:txBody>
      </p:sp>
    </p:spTree>
    <p:extLst>
      <p:ext uri="{BB962C8B-B14F-4D97-AF65-F5344CB8AC3E}">
        <p14:creationId xmlns:p14="http://schemas.microsoft.com/office/powerpoint/2010/main" val="123005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What Type of Information is Collected?</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lnSpcReduction="10000"/>
          </a:bodyPr>
          <a:lstStyle/>
          <a:p>
            <a:r>
              <a:rPr lang="en-US" sz="2600">
                <a:solidFill>
                  <a:schemeClr val="bg1"/>
                </a:solidFill>
                <a:latin typeface="Gill Sans Nova" panose="020B0602020104020203" pitchFamily="34" charset="0"/>
              </a:rPr>
              <a:t>The law (34 U.S.C §12495) specifically states</a:t>
            </a:r>
          </a:p>
          <a:p>
            <a:pPr marL="685800" marR="0" indent="-228600" hangingPunct="0">
              <a:spcBef>
                <a:spcPts val="0"/>
              </a:spcBef>
              <a:spcAft>
                <a:spcPts val="400"/>
              </a:spcAft>
              <a:tabLst>
                <a:tab pos="228600" algn="l"/>
              </a:tabLst>
            </a:pPr>
            <a:r>
              <a:rPr lang="en-US" sz="2600">
                <a:solidFill>
                  <a:schemeClr val="bg1"/>
                </a:solidFill>
                <a:latin typeface="Gill Sans Nova" panose="020B0602020104020203" pitchFamily="34" charset="0"/>
              </a:rPr>
              <a:t>(c) REPORTING. —Consistent with the process described in section 104(b) of the Housing and Community Development Act of 1974 (42 U.S.C. 5304(b)), covered governmental entities shall—</a:t>
            </a:r>
          </a:p>
          <a:p>
            <a:pPr marL="685800" marR="0" indent="-228600" hangingPunct="0">
              <a:spcBef>
                <a:spcPts val="0"/>
              </a:spcBef>
              <a:spcAft>
                <a:spcPts val="400"/>
              </a:spcAft>
              <a:tabLst>
                <a:tab pos="228600" algn="l"/>
              </a:tabLst>
            </a:pPr>
            <a:r>
              <a:rPr lang="en-US" sz="2600">
                <a:solidFill>
                  <a:schemeClr val="bg1"/>
                </a:solidFill>
                <a:latin typeface="Gill Sans Nova" panose="020B0602020104020203" pitchFamily="34" charset="0"/>
              </a:rPr>
              <a:t>	(1) report any of their laws or policies, or, as applicable, the laws or policies adopted by subgrantees, that impose penalties on landlords, homeowners, tenants, residents, occupants, guests, or housing applicants based on requests for law enforcement or emergency assistance or based on criminal activity that occurred at a property; and </a:t>
            </a:r>
          </a:p>
          <a:p>
            <a:pPr marL="685800" marR="0" indent="-228600" hangingPunct="0">
              <a:spcBef>
                <a:spcPts val="0"/>
              </a:spcBef>
              <a:spcAft>
                <a:spcPts val="400"/>
              </a:spcAft>
              <a:tabLst>
                <a:tab pos="228600" algn="l"/>
              </a:tabLst>
            </a:pPr>
            <a:r>
              <a:rPr lang="en-US" sz="2600">
                <a:solidFill>
                  <a:schemeClr val="bg1"/>
                </a:solidFill>
                <a:latin typeface="Gill Sans Nova" panose="020B0602020104020203" pitchFamily="34" charset="0"/>
              </a:rPr>
              <a:t>	(2) certify that they are in compliance with the protections under this subtitle or describe the steps the covered governmental entities will take within 180 days to come into compliance, or to ensure compliance among subgrantees</a:t>
            </a:r>
            <a:r>
              <a:rPr lang="en-US" sz="2600">
                <a:effectLst/>
                <a:latin typeface="Times New Roman" panose="02020603050405020304" pitchFamily="18" charset="0"/>
                <a:ea typeface="Times New Roman" panose="02020603050405020304" pitchFamily="18" charset="0"/>
              </a:rPr>
              <a:t>. </a:t>
            </a: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90527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What does this mean for Grantees/Subgrantees?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vert="horz" lIns="91440" tIns="45720" rIns="91440" bIns="45720" rtlCol="0" anchor="t">
            <a:normAutofit fontScale="92500" lnSpcReduction="20000"/>
          </a:bodyPr>
          <a:lstStyle/>
          <a:p>
            <a:r>
              <a:rPr lang="en-US" sz="4000">
                <a:solidFill>
                  <a:schemeClr val="bg1"/>
                </a:solidFill>
                <a:latin typeface="Gill Sans Nova"/>
              </a:rPr>
              <a:t>Once HUD issues the collection material, Grantees and Subgrantees will need to take steps to compile their laws and policies and send them to HUD via the instructions that will be attached. </a:t>
            </a:r>
            <a:endParaRPr lang="en-US" sz="4000">
              <a:solidFill>
                <a:schemeClr val="bg1"/>
              </a:solidFill>
              <a:latin typeface="Gill Sans Nova" panose="020B0602020104020203" pitchFamily="34" charset="0"/>
            </a:endParaRPr>
          </a:p>
          <a:p>
            <a:r>
              <a:rPr lang="en-US" sz="4000">
                <a:solidFill>
                  <a:schemeClr val="bg1"/>
                </a:solidFill>
                <a:latin typeface="Gill Sans Nova"/>
              </a:rPr>
              <a:t>At this time, the collection materials have not yet been approved to be released.</a:t>
            </a:r>
          </a:p>
          <a:p>
            <a:r>
              <a:rPr lang="en-US" sz="4000">
                <a:solidFill>
                  <a:schemeClr val="bg1"/>
                </a:solidFill>
                <a:latin typeface="Gill Sans Nova"/>
              </a:rPr>
              <a:t>In the meantime, ensure that your point of contact information in IDIS is up to date.</a:t>
            </a:r>
          </a:p>
          <a:p>
            <a:r>
              <a:rPr lang="en-US" sz="4000">
                <a:solidFill>
                  <a:schemeClr val="bg1"/>
                </a:solidFill>
                <a:latin typeface="Gill Sans Nova"/>
              </a:rPr>
              <a:t>In preparation, grantees and subgrantees may wish to begin to examine local laws and policies</a:t>
            </a:r>
          </a:p>
        </p:txBody>
      </p:sp>
    </p:spTree>
    <p:extLst>
      <p:ext uri="{BB962C8B-B14F-4D97-AF65-F5344CB8AC3E}">
        <p14:creationId xmlns:p14="http://schemas.microsoft.com/office/powerpoint/2010/main" val="259941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Resources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465337" y="1540616"/>
            <a:ext cx="10776284" cy="5109565"/>
          </a:xfrm>
        </p:spPr>
        <p:txBody>
          <a:bodyPr>
            <a:normAutofit fontScale="77500" lnSpcReduction="20000"/>
          </a:bodyPr>
          <a:lstStyle/>
          <a:p>
            <a:r>
              <a:rPr lang="en-US" sz="4000" dirty="0">
                <a:solidFill>
                  <a:schemeClr val="bg1"/>
                </a:solidFill>
                <a:latin typeface="Gill Sans Nova" panose="020B0602020104020203" pitchFamily="34" charset="0"/>
              </a:rPr>
              <a:t>Websites</a:t>
            </a:r>
          </a:p>
          <a:p>
            <a:pPr lvl="1"/>
            <a:r>
              <a:rPr lang="en-US" sz="3600" dirty="0">
                <a:solidFill>
                  <a:schemeClr val="bg1"/>
                </a:solidFill>
                <a:latin typeface="Gill Sans Nova" panose="020B0602020104020203" pitchFamily="34" charset="0"/>
                <a:hlinkClick r:id="rId3">
                  <a:extLst>
                    <a:ext uri="{A12FA001-AC4F-418D-AE19-62706E023703}">
                      <ahyp:hlinkClr xmlns:ahyp="http://schemas.microsoft.com/office/drawing/2018/hyperlinkcolor" val="tx"/>
                    </a:ext>
                  </a:extLst>
                </a:hlinkClick>
              </a:rPr>
              <a:t>https://www.hudexchange.info/trainings/courses/vawa-right-to-report-from-home-for-cdbg-recipients-webinar/4780/</a:t>
            </a:r>
            <a:endParaRPr lang="en-US" sz="3600" dirty="0">
              <a:solidFill>
                <a:schemeClr val="bg1"/>
              </a:solidFill>
              <a:latin typeface="Gill Sans Nova" panose="020B0602020104020203" pitchFamily="34" charset="0"/>
            </a:endParaRPr>
          </a:p>
          <a:p>
            <a:pPr lvl="1"/>
            <a:endParaRPr lang="en-US" sz="3600" dirty="0">
              <a:solidFill>
                <a:schemeClr val="bg1"/>
              </a:solidFill>
              <a:latin typeface="Gill Sans Nova" panose="020B0602020104020203" pitchFamily="34" charset="0"/>
            </a:endParaRPr>
          </a:p>
          <a:p>
            <a:pPr lvl="1"/>
            <a:r>
              <a:rPr lang="en-US" sz="3600" u="sng" dirty="0">
                <a:solidFill>
                  <a:schemeClr val="bg1"/>
                </a:solidFill>
                <a:latin typeface="Gill Sans Nova" panose="020B0602020104020203" pitchFamily="34" charset="0"/>
                <a:hlinkClick r:id="rId4">
                  <a:extLst>
                    <a:ext uri="{A12FA001-AC4F-418D-AE19-62706E023703}">
                      <ahyp:hlinkClr xmlns:ahyp="http://schemas.microsoft.com/office/drawing/2018/hyperlinkcolor" val="tx"/>
                    </a:ext>
                  </a:extLst>
                </a:hlinkClick>
              </a:rPr>
              <a:t>https://www.hud.gov/vawa</a:t>
            </a:r>
            <a:endParaRPr lang="en-US" sz="3600" u="sng" dirty="0">
              <a:solidFill>
                <a:schemeClr val="bg1"/>
              </a:solidFill>
              <a:latin typeface="Gill Sans Nova" panose="020B0602020104020203" pitchFamily="34" charset="0"/>
            </a:endParaRPr>
          </a:p>
          <a:p>
            <a:pPr lvl="1"/>
            <a:endParaRPr lang="en-US" sz="1600" u="sng" dirty="0">
              <a:solidFill>
                <a:schemeClr val="bg1"/>
              </a:solidFill>
              <a:latin typeface="Gill Sans Nova" panose="020B0602020104020203" pitchFamily="34" charset="0"/>
            </a:endParaRPr>
          </a:p>
          <a:p>
            <a:r>
              <a:rPr lang="en-US" sz="4000" dirty="0">
                <a:solidFill>
                  <a:schemeClr val="bg1"/>
                </a:solidFill>
                <a:latin typeface="Gill Sans Nova" panose="020B0602020104020203" pitchFamily="34" charset="0"/>
              </a:rPr>
              <a:t>Points of Contact</a:t>
            </a:r>
          </a:p>
          <a:p>
            <a:pPr lvl="1"/>
            <a:r>
              <a:rPr lang="en-US" sz="3600" dirty="0">
                <a:solidFill>
                  <a:schemeClr val="bg1"/>
                </a:solidFill>
                <a:latin typeface="Gill Sans Nova" panose="020B0602020104020203" pitchFamily="34" charset="0"/>
              </a:rPr>
              <a:t>Karlo Ng, (she/her)- Director on Gender-based Violence Prevention and Equity, HUD’s Office of the Secretary</a:t>
            </a:r>
          </a:p>
          <a:p>
            <a:pPr lvl="2"/>
            <a:r>
              <a:rPr lang="en-US" sz="3200" dirty="0">
                <a:solidFill>
                  <a:schemeClr val="bg1"/>
                </a:solidFill>
                <a:latin typeface="Gill Sans Nova" panose="020B0602020104020203" pitchFamily="34" charset="0"/>
              </a:rPr>
              <a:t>Karlo.ng@hud.gov</a:t>
            </a:r>
          </a:p>
          <a:p>
            <a:pPr marL="914400" lvl="2" indent="0">
              <a:buNone/>
            </a:pPr>
            <a:endParaRPr lang="en-US" sz="3200" dirty="0">
              <a:solidFill>
                <a:schemeClr val="bg1"/>
              </a:solidFill>
              <a:latin typeface="Gill Sans Nova" panose="020B0602020104020203" pitchFamily="34" charset="0"/>
            </a:endParaRPr>
          </a:p>
          <a:p>
            <a:pPr lvl="1"/>
            <a:r>
              <a:rPr lang="en-US" sz="3600" dirty="0">
                <a:solidFill>
                  <a:schemeClr val="bg1"/>
                </a:solidFill>
                <a:latin typeface="Gill Sans Nova" panose="020B0602020104020203" pitchFamily="34" charset="0"/>
              </a:rPr>
              <a:t>Dr. Edkesha Anderson (she/her)- Assistant Director of Special Issues, Office of Block Grant Assistance</a:t>
            </a:r>
          </a:p>
          <a:p>
            <a:pPr lvl="2"/>
            <a:r>
              <a:rPr lang="en-US" sz="3200" dirty="0">
                <a:solidFill>
                  <a:schemeClr val="bg1"/>
                </a:solidFill>
                <a:latin typeface="Gill Sans Nova" panose="020B0602020104020203" pitchFamily="34" charset="0"/>
              </a:rPr>
              <a:t>Edkesha.j.anderson@hud.gov</a:t>
            </a:r>
          </a:p>
        </p:txBody>
      </p:sp>
    </p:spTree>
    <p:extLst>
      <p:ext uri="{BB962C8B-B14F-4D97-AF65-F5344CB8AC3E}">
        <p14:creationId xmlns:p14="http://schemas.microsoft.com/office/powerpoint/2010/main" val="800331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2883</Words>
  <Application>Microsoft Office PowerPoint</Application>
  <PresentationFormat>Widescreen</PresentationFormat>
  <Paragraphs>222</Paragraphs>
  <Slides>33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Gill Sans MT</vt:lpstr>
      <vt:lpstr>Gill Sans Nova</vt:lpstr>
      <vt:lpstr>Times New Roman</vt:lpstr>
      <vt:lpstr>Wingdings</vt:lpstr>
      <vt:lpstr>Wingdings,Sans-Serif</vt:lpstr>
      <vt:lpstr>Office Theme</vt:lpstr>
      <vt:lpstr>CDBG:  What’s New on the Planning Horizon?</vt:lpstr>
      <vt:lpstr>Agenda</vt:lpstr>
      <vt:lpstr>Violence Against Women Act  (VAWA)</vt:lpstr>
      <vt:lpstr>Violence Against Women Act (VAWA)</vt:lpstr>
      <vt:lpstr>What’s New about VAWA?</vt:lpstr>
      <vt:lpstr>What Type of Information is Collected?</vt:lpstr>
      <vt:lpstr>What Type of Information is Collected?</vt:lpstr>
      <vt:lpstr>What does this mean for Grantees/Subgrantees?</vt:lpstr>
      <vt:lpstr>Resources</vt:lpstr>
      <vt:lpstr>Build America Buy America (BABA)</vt:lpstr>
      <vt:lpstr>What is BABA?</vt:lpstr>
      <vt:lpstr>Key Definitions</vt:lpstr>
      <vt:lpstr>Key Definitions  (cont)</vt:lpstr>
      <vt:lpstr>Steps Taken</vt:lpstr>
      <vt:lpstr>What does that all mean for CDBG?</vt:lpstr>
      <vt:lpstr>CDBG Impact?</vt:lpstr>
      <vt:lpstr>How do you determine if BABA applies?</vt:lpstr>
      <vt:lpstr>What Measures Can You Take?</vt:lpstr>
      <vt:lpstr>What do you do now?</vt:lpstr>
      <vt:lpstr>Resources</vt:lpstr>
      <vt:lpstr>Resilience &amp; Broadband</vt:lpstr>
      <vt:lpstr>Resilience</vt:lpstr>
      <vt:lpstr>Risks for Consideration</vt:lpstr>
      <vt:lpstr>Incorporating Resilience into Con Plan </vt:lpstr>
      <vt:lpstr>Enter Resilience info into IDIS</vt:lpstr>
      <vt:lpstr>MA–65 Hazard Mitigation </vt:lpstr>
      <vt:lpstr>Broadband </vt:lpstr>
      <vt:lpstr>Data Sources for Broadband Needs</vt:lpstr>
      <vt:lpstr>Analysis for Broadband Needs</vt:lpstr>
      <vt:lpstr>Enter Broadband Needs into IDIS</vt:lpstr>
      <vt:lpstr>MA–60 Broadband Needs of Housing</vt:lpstr>
      <vt:lpstr>Available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NCDA PowerPoint Template</dc:title>
  <dc:creator>MELISSA HORR</dc:creator>
  <cp:lastModifiedBy>Anderson, Edkesha J</cp:lastModifiedBy>
  <cp:revision>55</cp:revision>
  <dcterms:created xsi:type="dcterms:W3CDTF">2022-02-23T18:33:08Z</dcterms:created>
  <dcterms:modified xsi:type="dcterms:W3CDTF">2023-01-25T17:03:16Z</dcterms:modified>
</cp:coreProperties>
</file>