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6"/>
  </p:notesMasterIdLst>
  <p:handoutMasterIdLst>
    <p:handoutMasterId r:id="rId17"/>
  </p:handoutMasterIdLst>
  <p:sldIdLst>
    <p:sldId id="274" r:id="rId6"/>
    <p:sldId id="1201" r:id="rId7"/>
    <p:sldId id="1215" r:id="rId8"/>
    <p:sldId id="1216" r:id="rId9"/>
    <p:sldId id="1217" r:id="rId10"/>
    <p:sldId id="1219" r:id="rId11"/>
    <p:sldId id="1220" r:id="rId12"/>
    <p:sldId id="1218" r:id="rId13"/>
    <p:sldId id="1221" r:id="rId14"/>
    <p:sldId id="1222"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CD1108-B3E9-0B99-B310-9EB68E3345CE}" name="Guest User" initials="GU" userId="S::urn:spo:anon#f56c95e8a01ca053524fdb26afc2609d9a4aa9e1fe4f4a0e09550d43e3355ef0::" providerId="AD"/>
  <p188:author id="{EBA1FA0C-29C9-60B0-7074-8D3AF50828B0}" name="Bekele, Tsega (DHCD)" initials="BT(" userId="S::Tsega.Bekele@dc.gov::6d8efaef-a61b-4012-a4d5-1852f381ada9" providerId="AD"/>
  <p188:author id="{252E3C1A-1E6D-177D-27FD-5D5458A2E524}" name="Bekele, Tsega (DHCD)" initials="B(" userId="S::tsega.bekele@dc.gov::6d8efaef-a61b-4012-a4d5-1852f381ada9" providerId="AD"/>
  <p188:author id="{E7466B52-35BA-74A7-4159-2816E051666D}" name="Wilson, Erin (DHCD)" initials="WE(" userId="S::Erin.Wilson@dc.gov::a5f5ba79-24f5-4596-91d4-15814d6cd50e" providerId="AD"/>
  <p188:author id="{04242290-99E4-41B1-5B16-F4FBEF3293D3}" name="Jones, Tiphanie Z. (DHCD)" initials="J(" userId="S::tiphanie.jones2@dc.gov::5f5a60f8-dad1-4723-abb1-f1f15a9746f4" providerId="AD"/>
  <p188:author id="{73E129A0-ED32-E5E4-4F3B-6D78E31EAD1B}" name="Jones, Tiphanie Z. (DHCD)" initials="JTZ(" userId="S::Tiphanie.Jones2@dc.gov::5f5a60f8-dad1-4723-abb1-f1f15a9746f4" providerId="AD"/>
  <p188:author id="{FABD17B4-25BF-4932-71FA-44A168ACED3E}" name="Edmond, Lesley (DHCD)" initials="E(" userId="S::lesley.edmond@dc.gov::508a0ef9-04b1-4572-a860-f68d6166024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4" clrIdx="0">
    <p:extLst>
      <p:ext uri="{19B8F6BF-5375-455C-9EA6-DF929625EA0E}">
        <p15:presenceInfo xmlns:p15="http://schemas.microsoft.com/office/powerpoint/2012/main" userId="S::urn:spo:anon#fe68ba21db1ecc77e3c36889c3446879b846fcbc1fb9a23aedbf68a6acec429f::" providerId="AD"/>
      </p:ext>
    </p:extLst>
  </p:cmAuthor>
  <p:cmAuthor id="2" name="Holla, Reshma (DHCD)" initials="H(" lastIdx="1" clrIdx="1">
    <p:extLst>
      <p:ext uri="{19B8F6BF-5375-455C-9EA6-DF929625EA0E}">
        <p15:presenceInfo xmlns:p15="http://schemas.microsoft.com/office/powerpoint/2012/main" userId="S::reshma.holla@dc.gov::0b9ad93d-a59e-4cf2-80e5-69032e43e40c" providerId="AD"/>
      </p:ext>
    </p:extLst>
  </p:cmAuthor>
  <p:cmAuthor id="3" name="Bekele, Tsega (DHCD)" initials="BT(" lastIdx="2" clrIdx="2">
    <p:extLst>
      <p:ext uri="{19B8F6BF-5375-455C-9EA6-DF929625EA0E}">
        <p15:presenceInfo xmlns:p15="http://schemas.microsoft.com/office/powerpoint/2012/main" userId="S::Tsega.Bekele@dc.gov::6d8efaef-a61b-4012-a4d5-1852f381ad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B6B5"/>
    <a:srgbClr val="B34A47"/>
    <a:srgbClr val="0066FF"/>
    <a:srgbClr val="FF5050"/>
    <a:srgbClr val="FF3300"/>
    <a:srgbClr val="FFFF99"/>
    <a:srgbClr val="1F497D"/>
    <a:srgbClr val="FF0000"/>
    <a:srgbClr val="FFCC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73" autoAdjust="0"/>
  </p:normalViewPr>
  <p:slideViewPr>
    <p:cSldViewPr snapToGrid="0">
      <p:cViewPr varScale="1">
        <p:scale>
          <a:sx n="61" d="100"/>
          <a:sy n="61" d="100"/>
        </p:scale>
        <p:origin x="1440" y="6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8129F923-841B-4F66-B3C2-8226E39081F9}" type="datetimeFigureOut">
              <a:rPr lang="en-US" smtClean="0"/>
              <a:t>1/26/2023</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245FDC4A-7179-4A5C-BF9E-2E8661882FF4}" type="slidenum">
              <a:rPr lang="en-US" smtClean="0"/>
              <a:t>‹#›</a:t>
            </a:fld>
            <a:endParaRPr lang="en-US"/>
          </a:p>
        </p:txBody>
      </p:sp>
    </p:spTree>
    <p:extLst>
      <p:ext uri="{BB962C8B-B14F-4D97-AF65-F5344CB8AC3E}">
        <p14:creationId xmlns:p14="http://schemas.microsoft.com/office/powerpoint/2010/main" val="2607374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01C5A5A8-F856-4449-94BC-84666C41CE05}" type="datetimeFigureOut">
              <a:rPr lang="en-US" smtClean="0"/>
              <a:t>1/26/2023</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FAA999C5-1469-413E-A2E1-95CAE264ADED}" type="slidenum">
              <a:rPr lang="en-US" smtClean="0"/>
              <a:t>‹#›</a:t>
            </a:fld>
            <a:endParaRPr lang="en-US"/>
          </a:p>
        </p:txBody>
      </p:sp>
    </p:spTree>
    <p:extLst>
      <p:ext uri="{BB962C8B-B14F-4D97-AF65-F5344CB8AC3E}">
        <p14:creationId xmlns:p14="http://schemas.microsoft.com/office/powerpoint/2010/main" val="183653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FAA999C5-1469-413E-A2E1-95CAE264ADED}" type="slidenum">
              <a:rPr lang="en-US" smtClean="0"/>
              <a:t>1</a:t>
            </a:fld>
            <a:endParaRPr lang="en-US"/>
          </a:p>
        </p:txBody>
      </p:sp>
    </p:spTree>
    <p:extLst>
      <p:ext uri="{BB962C8B-B14F-4D97-AF65-F5344CB8AC3E}">
        <p14:creationId xmlns:p14="http://schemas.microsoft.com/office/powerpoint/2010/main" val="3827439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AA999C5-1469-413E-A2E1-95CAE264ADED}" type="slidenum">
              <a:rPr lang="en-US" smtClean="0"/>
              <a:t>10</a:t>
            </a:fld>
            <a:endParaRPr lang="en-US"/>
          </a:p>
        </p:txBody>
      </p:sp>
    </p:spTree>
    <p:extLst>
      <p:ext uri="{BB962C8B-B14F-4D97-AF65-F5344CB8AC3E}">
        <p14:creationId xmlns:p14="http://schemas.microsoft.com/office/powerpoint/2010/main" val="959330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endParaRPr lang="en-US" dirty="0"/>
          </a:p>
        </p:txBody>
      </p:sp>
      <p:sp>
        <p:nvSpPr>
          <p:cNvPr id="4" name="Slide Number Placeholder 3"/>
          <p:cNvSpPr>
            <a:spLocks noGrp="1"/>
          </p:cNvSpPr>
          <p:nvPr>
            <p:ph type="sldNum" sz="quarter" idx="5"/>
          </p:nvPr>
        </p:nvSpPr>
        <p:spPr/>
        <p:txBody>
          <a:bodyPr/>
          <a:lstStyle/>
          <a:p>
            <a:fld id="{FAA999C5-1469-413E-A2E1-95CAE264ADED}" type="slidenum">
              <a:rPr lang="en-US" smtClean="0"/>
              <a:t>2</a:t>
            </a:fld>
            <a:endParaRPr lang="en-US"/>
          </a:p>
        </p:txBody>
      </p:sp>
    </p:spTree>
    <p:extLst>
      <p:ext uri="{BB962C8B-B14F-4D97-AF65-F5344CB8AC3E}">
        <p14:creationId xmlns:p14="http://schemas.microsoft.com/office/powerpoint/2010/main" val="3719199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AA999C5-1469-413E-A2E1-95CAE264ADED}" type="slidenum">
              <a:rPr lang="en-US" smtClean="0"/>
              <a:t>3</a:t>
            </a:fld>
            <a:endParaRPr lang="en-US"/>
          </a:p>
        </p:txBody>
      </p:sp>
    </p:spTree>
    <p:extLst>
      <p:ext uri="{BB962C8B-B14F-4D97-AF65-F5344CB8AC3E}">
        <p14:creationId xmlns:p14="http://schemas.microsoft.com/office/powerpoint/2010/main" val="3907840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A999C5-1469-413E-A2E1-95CAE264ADED}" type="slidenum">
              <a:rPr lang="en-US" smtClean="0"/>
              <a:t>4</a:t>
            </a:fld>
            <a:endParaRPr lang="en-US"/>
          </a:p>
        </p:txBody>
      </p:sp>
    </p:spTree>
    <p:extLst>
      <p:ext uri="{BB962C8B-B14F-4D97-AF65-F5344CB8AC3E}">
        <p14:creationId xmlns:p14="http://schemas.microsoft.com/office/powerpoint/2010/main" val="665109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latin typeface="ArialMT"/>
            </a:endParaRPr>
          </a:p>
        </p:txBody>
      </p:sp>
      <p:sp>
        <p:nvSpPr>
          <p:cNvPr id="4" name="Slide Number Placeholder 3"/>
          <p:cNvSpPr>
            <a:spLocks noGrp="1"/>
          </p:cNvSpPr>
          <p:nvPr>
            <p:ph type="sldNum" sz="quarter" idx="5"/>
          </p:nvPr>
        </p:nvSpPr>
        <p:spPr/>
        <p:txBody>
          <a:bodyPr/>
          <a:lstStyle/>
          <a:p>
            <a:fld id="{FAA999C5-1469-413E-A2E1-95CAE264ADED}" type="slidenum">
              <a:rPr lang="en-US" smtClean="0"/>
              <a:t>5</a:t>
            </a:fld>
            <a:endParaRPr lang="en-US"/>
          </a:p>
        </p:txBody>
      </p:sp>
    </p:spTree>
    <p:extLst>
      <p:ext uri="{BB962C8B-B14F-4D97-AF65-F5344CB8AC3E}">
        <p14:creationId xmlns:p14="http://schemas.microsoft.com/office/powerpoint/2010/main" val="1569713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Tx/>
              <a:buChar char="-"/>
            </a:pPr>
            <a:endParaRPr lang="en-US" sz="1800" b="0" i="0" u="none" strike="noStrike" baseline="0" dirty="0">
              <a:latin typeface="ArialMT"/>
            </a:endParaRPr>
          </a:p>
        </p:txBody>
      </p:sp>
      <p:sp>
        <p:nvSpPr>
          <p:cNvPr id="4" name="Slide Number Placeholder 3"/>
          <p:cNvSpPr>
            <a:spLocks noGrp="1"/>
          </p:cNvSpPr>
          <p:nvPr>
            <p:ph type="sldNum" sz="quarter" idx="5"/>
          </p:nvPr>
        </p:nvSpPr>
        <p:spPr/>
        <p:txBody>
          <a:bodyPr/>
          <a:lstStyle/>
          <a:p>
            <a:fld id="{FAA999C5-1469-413E-A2E1-95CAE264ADED}" type="slidenum">
              <a:rPr lang="en-US" smtClean="0"/>
              <a:t>6</a:t>
            </a:fld>
            <a:endParaRPr lang="en-US"/>
          </a:p>
        </p:txBody>
      </p:sp>
    </p:spTree>
    <p:extLst>
      <p:ext uri="{BB962C8B-B14F-4D97-AF65-F5344CB8AC3E}">
        <p14:creationId xmlns:p14="http://schemas.microsoft.com/office/powerpoint/2010/main" val="2768420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AA999C5-1469-413E-A2E1-95CAE264ADED}" type="slidenum">
              <a:rPr lang="en-US" smtClean="0"/>
              <a:t>7</a:t>
            </a:fld>
            <a:endParaRPr lang="en-US"/>
          </a:p>
        </p:txBody>
      </p:sp>
    </p:spTree>
    <p:extLst>
      <p:ext uri="{BB962C8B-B14F-4D97-AF65-F5344CB8AC3E}">
        <p14:creationId xmlns:p14="http://schemas.microsoft.com/office/powerpoint/2010/main" val="3359688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A999C5-1469-413E-A2E1-95CAE264ADED}" type="slidenum">
              <a:rPr lang="en-US" smtClean="0"/>
              <a:t>8</a:t>
            </a:fld>
            <a:endParaRPr lang="en-US"/>
          </a:p>
        </p:txBody>
      </p:sp>
    </p:spTree>
    <p:extLst>
      <p:ext uri="{BB962C8B-B14F-4D97-AF65-F5344CB8AC3E}">
        <p14:creationId xmlns:p14="http://schemas.microsoft.com/office/powerpoint/2010/main" val="678040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AA999C5-1469-413E-A2E1-95CAE264ADED}" type="slidenum">
              <a:rPr lang="en-US" smtClean="0"/>
              <a:t>9</a:t>
            </a:fld>
            <a:endParaRPr lang="en-US"/>
          </a:p>
        </p:txBody>
      </p:sp>
    </p:spTree>
    <p:extLst>
      <p:ext uri="{BB962C8B-B14F-4D97-AF65-F5344CB8AC3E}">
        <p14:creationId xmlns:p14="http://schemas.microsoft.com/office/powerpoint/2010/main" val="3752840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0" y="3832225"/>
            <a:ext cx="6172200" cy="1752600"/>
          </a:xfrm>
        </p:spPr>
        <p:txBody>
          <a:bodyPr/>
          <a:lstStyle>
            <a:lvl1pPr marL="0" indent="0" algn="l">
              <a:buNone/>
              <a:defRPr>
                <a:solidFill>
                  <a:schemeClr val="tx1">
                    <a:tint val="75000"/>
                  </a:schemeClr>
                </a:solidFill>
                <a:latin typeface="Neutra Tex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solidFill>
                <a:srgbClr val="012C3B">
                  <a:tint val="75000"/>
                </a:srgbClr>
              </a:solidFill>
            </a:endParaRPr>
          </a:p>
        </p:txBody>
      </p:sp>
      <p:sp>
        <p:nvSpPr>
          <p:cNvPr id="6" name="Slide Number Placeholder 5"/>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cxnSp>
        <p:nvCxnSpPr>
          <p:cNvPr id="7" name="Straight Connector 6"/>
          <p:cNvCxnSpPr/>
          <p:nvPr userDrawn="1"/>
        </p:nvCxnSpPr>
        <p:spPr>
          <a:xfrm>
            <a:off x="2286000" y="3832225"/>
            <a:ext cx="6524630" cy="0"/>
          </a:xfrm>
          <a:prstGeom prst="line">
            <a:avLst/>
          </a:prstGeom>
          <a:noFill/>
          <a:ln w="9525" cap="flat" cmpd="sng" algn="ctr">
            <a:solidFill>
              <a:srgbClr val="012C3B"/>
            </a:solidFill>
            <a:prstDash val="solid"/>
          </a:ln>
          <a:effectLst/>
        </p:spPr>
      </p:cxnSp>
      <p:pic>
        <p:nvPicPr>
          <p:cNvPr id="1026" name="Picture 2"/>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9677400" y="-152400"/>
            <a:ext cx="1636295" cy="2230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a:off x="0" y="0"/>
            <a:ext cx="2286000" cy="6838950"/>
          </a:xfrm>
          <a:prstGeom prst="rect">
            <a:avLst/>
          </a:prstGeom>
          <a:gradFill>
            <a:gsLst>
              <a:gs pos="0">
                <a:srgbClr val="1F497D"/>
              </a:gs>
              <a:gs pos="50000">
                <a:srgbClr val="4F81BD">
                  <a:tint val="44500"/>
                  <a:satMod val="160000"/>
                </a:srgbClr>
              </a:gs>
              <a:gs pos="100000">
                <a:srgbClr val="4F81BD">
                  <a:tint val="23500"/>
                  <a:satMod val="160000"/>
                </a:srgbClr>
              </a:gs>
            </a:gsLst>
            <a:lin ang="5400000" scaled="0"/>
          </a:gradFill>
          <a:ln w="25400" cap="flat" cmpd="sng" algn="ctr">
            <a:noFill/>
            <a:prstDash val="solid"/>
          </a:ln>
          <a:effectLst/>
        </p:spPr>
        <p:txBody>
          <a:bodyPr lIns="101882" tIns="50941" rIns="101882" bIns="50941"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2286000" y="2362200"/>
            <a:ext cx="6172200" cy="1470025"/>
          </a:xfrm>
        </p:spPr>
        <p:txBody>
          <a:bodyPr/>
          <a:lstStyle>
            <a:lvl1pPr>
              <a:defRPr sz="4400"/>
            </a:lvl1pPr>
          </a:lstStyle>
          <a:p>
            <a:r>
              <a:rPr lang="en-US"/>
              <a:t>Click to edit Master title style</a:t>
            </a:r>
          </a:p>
        </p:txBody>
      </p:sp>
      <p:pic>
        <p:nvPicPr>
          <p:cNvPr id="12" name="Picture 11"/>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1210" b="98387" l="889" r="99778">
                        <a14:foregroundMark x1="20111" y1="12298" x2="20111" y2="12298"/>
                      </a14:backgroundRemoval>
                    </a14:imgEffect>
                  </a14:imgLayer>
                </a14:imgProps>
              </a:ext>
              <a:ext uri="{28A0092B-C50C-407E-A947-70E740481C1C}">
                <a14:useLocalDpi xmlns:a14="http://schemas.microsoft.com/office/drawing/2010/main" val="0"/>
              </a:ext>
            </a:extLst>
          </a:blip>
          <a:stretch>
            <a:fillRect/>
          </a:stretch>
        </p:blipFill>
        <p:spPr>
          <a:xfrm>
            <a:off x="0" y="259054"/>
            <a:ext cx="2228429" cy="1188746"/>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6379" y="6172200"/>
            <a:ext cx="1927221" cy="556231"/>
          </a:xfrm>
          <a:prstGeom prst="rect">
            <a:avLst/>
          </a:prstGeom>
        </p:spPr>
      </p:pic>
    </p:spTree>
    <p:extLst>
      <p:ext uri="{BB962C8B-B14F-4D97-AF65-F5344CB8AC3E}">
        <p14:creationId xmlns:p14="http://schemas.microsoft.com/office/powerpoint/2010/main" val="1719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E6FEC1-A238-4D7E-839E-27A7AF853880}" type="datetime1">
              <a:rPr lang="en-US" smtClean="0">
                <a:solidFill>
                  <a:srgbClr val="012C3B">
                    <a:tint val="75000"/>
                  </a:srgbClr>
                </a:solidFill>
              </a:rPr>
              <a:pPr/>
              <a:t>1/26/2023</a:t>
            </a:fld>
            <a:endParaRPr lang="en-US">
              <a:solidFill>
                <a:srgbClr val="012C3B">
                  <a:tint val="75000"/>
                </a:srgbClr>
              </a:solidFill>
            </a:endParaRPr>
          </a:p>
        </p:txBody>
      </p:sp>
      <p:sp>
        <p:nvSpPr>
          <p:cNvPr id="5" name="Footer Placeholder 4"/>
          <p:cNvSpPr>
            <a:spLocks noGrp="1"/>
          </p:cNvSpPr>
          <p:nvPr>
            <p:ph type="ftr" sz="quarter" idx="11"/>
          </p:nvPr>
        </p:nvSpPr>
        <p:spPr/>
        <p:txBody>
          <a:bodyPr/>
          <a:lstStyle/>
          <a:p>
            <a:endParaRPr lang="en-US">
              <a:solidFill>
                <a:srgbClr val="012C3B">
                  <a:tint val="75000"/>
                </a:srgbClr>
              </a:solidFill>
            </a:endParaRPr>
          </a:p>
        </p:txBody>
      </p:sp>
      <p:sp>
        <p:nvSpPr>
          <p:cNvPr id="6" name="Slide Number Placeholder 5"/>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cxnSp>
        <p:nvCxnSpPr>
          <p:cNvPr id="7" name="Straight Connector 6"/>
          <p:cNvCxnSpPr/>
          <p:nvPr userDrawn="1"/>
        </p:nvCxnSpPr>
        <p:spPr>
          <a:xfrm>
            <a:off x="299951" y="685800"/>
            <a:ext cx="8510679" cy="0"/>
          </a:xfrm>
          <a:prstGeom prst="line">
            <a:avLst/>
          </a:prstGeom>
          <a:noFill/>
          <a:ln w="9525" cap="flat" cmpd="sng" algn="ctr">
            <a:solidFill>
              <a:srgbClr val="012C3B"/>
            </a:solidFill>
            <a:prstDash val="solid"/>
          </a:ln>
          <a:effectLst/>
        </p:spPr>
      </p:cxnSp>
    </p:spTree>
    <p:extLst>
      <p:ext uri="{BB962C8B-B14F-4D97-AF65-F5344CB8AC3E}">
        <p14:creationId xmlns:p14="http://schemas.microsoft.com/office/powerpoint/2010/main" val="519768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594E9C-FB9D-4DF2-908C-51182546ECAD}" type="datetime1">
              <a:rPr lang="en-US" smtClean="0">
                <a:solidFill>
                  <a:srgbClr val="012C3B">
                    <a:tint val="75000"/>
                  </a:srgbClr>
                </a:solidFill>
              </a:rPr>
              <a:pPr/>
              <a:t>1/26/2023</a:t>
            </a:fld>
            <a:endParaRPr lang="en-US">
              <a:solidFill>
                <a:srgbClr val="012C3B">
                  <a:tint val="75000"/>
                </a:srgbClr>
              </a:solidFill>
            </a:endParaRPr>
          </a:p>
        </p:txBody>
      </p:sp>
      <p:sp>
        <p:nvSpPr>
          <p:cNvPr id="5" name="Footer Placeholder 4"/>
          <p:cNvSpPr>
            <a:spLocks noGrp="1"/>
          </p:cNvSpPr>
          <p:nvPr>
            <p:ph type="ftr" sz="quarter" idx="11"/>
          </p:nvPr>
        </p:nvSpPr>
        <p:spPr/>
        <p:txBody>
          <a:bodyPr/>
          <a:lstStyle/>
          <a:p>
            <a:endParaRPr lang="en-US">
              <a:solidFill>
                <a:srgbClr val="012C3B">
                  <a:tint val="75000"/>
                </a:srgbClr>
              </a:solidFill>
            </a:endParaRPr>
          </a:p>
        </p:txBody>
      </p:sp>
      <p:sp>
        <p:nvSpPr>
          <p:cNvPr id="6" name="Slide Number Placeholder 5"/>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spTree>
    <p:extLst>
      <p:ext uri="{BB962C8B-B14F-4D97-AF65-F5344CB8AC3E}">
        <p14:creationId xmlns:p14="http://schemas.microsoft.com/office/powerpoint/2010/main" val="1544225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0" y="3832225"/>
            <a:ext cx="6172200" cy="1752600"/>
          </a:xfrm>
        </p:spPr>
        <p:txBody>
          <a:bodyPr/>
          <a:lstStyle>
            <a:lvl1pPr marL="0" indent="0" algn="l">
              <a:buNone/>
              <a:defRPr>
                <a:solidFill>
                  <a:schemeClr val="tx1">
                    <a:tint val="75000"/>
                  </a:schemeClr>
                </a:solidFill>
                <a:latin typeface="Neutra Tex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solidFill>
                <a:srgbClr val="012C3B">
                  <a:tint val="75000"/>
                </a:srgbClr>
              </a:solidFill>
            </a:endParaRPr>
          </a:p>
        </p:txBody>
      </p:sp>
      <p:sp>
        <p:nvSpPr>
          <p:cNvPr id="6" name="Slide Number Placeholder 5"/>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cxnSp>
        <p:nvCxnSpPr>
          <p:cNvPr id="7" name="Straight Connector 6"/>
          <p:cNvCxnSpPr/>
          <p:nvPr userDrawn="1"/>
        </p:nvCxnSpPr>
        <p:spPr>
          <a:xfrm>
            <a:off x="2286000" y="3832225"/>
            <a:ext cx="6524630" cy="0"/>
          </a:xfrm>
          <a:prstGeom prst="line">
            <a:avLst/>
          </a:prstGeom>
          <a:noFill/>
          <a:ln w="9525" cap="flat" cmpd="sng" algn="ctr">
            <a:solidFill>
              <a:srgbClr val="012C3B"/>
            </a:solidFill>
            <a:prstDash val="solid"/>
          </a:ln>
          <a:effectLst/>
        </p:spPr>
      </p:cxnSp>
      <p:pic>
        <p:nvPicPr>
          <p:cNvPr id="1026" name="Picture 2"/>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9677400" y="-152400"/>
            <a:ext cx="1636295" cy="223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a:off x="0" y="0"/>
            <a:ext cx="2286000" cy="6838950"/>
          </a:xfrm>
          <a:prstGeom prst="rect">
            <a:avLst/>
          </a:prstGeom>
          <a:gradFill>
            <a:gsLst>
              <a:gs pos="0">
                <a:schemeClr val="accent4">
                  <a:lumMod val="60000"/>
                  <a:lumOff val="40000"/>
                </a:schemeClr>
              </a:gs>
              <a:gs pos="33000">
                <a:srgbClr val="4F81BD">
                  <a:tint val="44500"/>
                  <a:satMod val="160000"/>
                </a:srgbClr>
              </a:gs>
              <a:gs pos="67000">
                <a:srgbClr val="D2DDF1">
                  <a:lumMod val="50000"/>
                  <a:lumOff val="50000"/>
                </a:srgbClr>
              </a:gs>
              <a:gs pos="83000">
                <a:schemeClr val="bg1"/>
              </a:gs>
            </a:gsLst>
            <a:lin ang="5400000" scaled="0"/>
          </a:gradFill>
          <a:ln w="25400" cap="flat" cmpd="sng" algn="ctr">
            <a:noFill/>
            <a:prstDash val="solid"/>
          </a:ln>
          <a:effectLst/>
        </p:spPr>
        <p:txBody>
          <a:bodyPr lIns="101882" tIns="50941" rIns="101882" bIns="50941"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2286000" y="2362200"/>
            <a:ext cx="6172200" cy="1470025"/>
          </a:xfrm>
        </p:spPr>
        <p:txBody>
          <a:bodyPr/>
          <a:lstStyle>
            <a:lvl1pPr>
              <a:defRPr sz="4400"/>
            </a:lvl1pPr>
          </a:lstStyle>
          <a:p>
            <a:r>
              <a:rPr lang="en-US"/>
              <a:t>Click to edit Master title style</a:t>
            </a:r>
          </a:p>
        </p:txBody>
      </p:sp>
      <p:pic>
        <p:nvPicPr>
          <p:cNvPr id="13" name="image1.jpeg">
            <a:extLst>
              <a:ext uri="{FF2B5EF4-FFF2-40B4-BE49-F238E27FC236}">
                <a16:creationId xmlns:a16="http://schemas.microsoft.com/office/drawing/2014/main" id="{BACBF4A5-129C-5747-ADEE-4435D51DD51F}"/>
              </a:ext>
            </a:extLst>
          </p:cNvPr>
          <p:cNvPicPr/>
          <p:nvPr userDrawn="1"/>
        </p:nvPicPr>
        <p:blipFill rotWithShape="1">
          <a:blip r:embed="rId3" cstate="print">
            <a:extLst>
              <a:ext uri="{28A0092B-C50C-407E-A947-70E740481C1C}">
                <a14:useLocalDpi xmlns:a14="http://schemas.microsoft.com/office/drawing/2010/main" val="0"/>
              </a:ext>
            </a:extLst>
          </a:blip>
          <a:srcRect l="41061"/>
          <a:stretch/>
        </p:blipFill>
        <p:spPr bwMode="auto">
          <a:xfrm>
            <a:off x="0" y="6343967"/>
            <a:ext cx="2426970" cy="502920"/>
          </a:xfrm>
          <a:prstGeom prst="rect">
            <a:avLst/>
          </a:prstGeom>
          <a:ln>
            <a:noFill/>
          </a:ln>
          <a:extLst>
            <a:ext uri="{53640926-AAD7-44D8-BBD7-CCE9431645EC}">
              <a14:shadowObscured xmlns:a14="http://schemas.microsoft.com/office/drawing/2010/main"/>
            </a:ext>
          </a:extLst>
        </p:spPr>
      </p:pic>
      <p:pic>
        <p:nvPicPr>
          <p:cNvPr id="4" name="Picture 2">
            <a:extLst>
              <a:ext uri="{FF2B5EF4-FFF2-40B4-BE49-F238E27FC236}">
                <a16:creationId xmlns:a16="http://schemas.microsoft.com/office/drawing/2014/main" id="{FC23D8BE-3902-C34F-9708-402B3AEA51B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152400"/>
            <a:ext cx="2231136" cy="122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413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BB411D-FEFB-4DD7-A312-626F973DB9CA}" type="datetime1">
              <a:rPr lang="en-US" smtClean="0">
                <a:solidFill>
                  <a:srgbClr val="012C3B">
                    <a:tint val="75000"/>
                  </a:srgbClr>
                </a:solidFill>
              </a:rPr>
              <a:pPr/>
              <a:t>1/26/2023</a:t>
            </a:fld>
            <a:endParaRPr lang="en-US">
              <a:solidFill>
                <a:srgbClr val="012C3B">
                  <a:tint val="75000"/>
                </a:srgbClr>
              </a:solidFill>
            </a:endParaRPr>
          </a:p>
        </p:txBody>
      </p:sp>
      <p:sp>
        <p:nvSpPr>
          <p:cNvPr id="5" name="Footer Placeholder 4"/>
          <p:cNvSpPr>
            <a:spLocks noGrp="1"/>
          </p:cNvSpPr>
          <p:nvPr>
            <p:ph type="ftr" sz="quarter" idx="11"/>
          </p:nvPr>
        </p:nvSpPr>
        <p:spPr/>
        <p:txBody>
          <a:bodyPr/>
          <a:lstStyle/>
          <a:p>
            <a:endParaRPr lang="en-US">
              <a:solidFill>
                <a:srgbClr val="012C3B">
                  <a:tint val="75000"/>
                </a:srgbClr>
              </a:solidFill>
            </a:endParaRPr>
          </a:p>
        </p:txBody>
      </p:sp>
      <p:sp>
        <p:nvSpPr>
          <p:cNvPr id="6" name="Slide Number Placeholder 5"/>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cxnSp>
        <p:nvCxnSpPr>
          <p:cNvPr id="7" name="Straight Connector 6"/>
          <p:cNvCxnSpPr/>
          <p:nvPr userDrawn="1"/>
        </p:nvCxnSpPr>
        <p:spPr>
          <a:xfrm>
            <a:off x="299951" y="685800"/>
            <a:ext cx="7396249" cy="0"/>
          </a:xfrm>
          <a:prstGeom prst="line">
            <a:avLst/>
          </a:prstGeom>
          <a:noFill/>
          <a:ln w="9525" cap="flat" cmpd="sng" algn="ctr">
            <a:solidFill>
              <a:srgbClr val="1F497D"/>
            </a:solidFill>
            <a:prstDash val="solid"/>
          </a:ln>
          <a:effectLst/>
        </p:spPr>
      </p:cxn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6697" y="152400"/>
            <a:ext cx="556194" cy="75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3"/>
          <a:stretch>
            <a:fillRect/>
          </a:stretch>
        </p:blipFill>
        <p:spPr>
          <a:xfrm>
            <a:off x="457200" y="6126163"/>
            <a:ext cx="1082121" cy="578314"/>
          </a:xfrm>
          <a:prstGeom prst="rect">
            <a:avLst/>
          </a:prstGeom>
        </p:spPr>
      </p:pic>
    </p:spTree>
    <p:extLst>
      <p:ext uri="{BB962C8B-B14F-4D97-AF65-F5344CB8AC3E}">
        <p14:creationId xmlns:p14="http://schemas.microsoft.com/office/powerpoint/2010/main" val="494166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F693B5-03A4-4647-9399-C1D135375656}" type="datetime1">
              <a:rPr lang="en-US" smtClean="0">
                <a:solidFill>
                  <a:srgbClr val="012C3B">
                    <a:tint val="75000"/>
                  </a:srgbClr>
                </a:solidFill>
              </a:rPr>
              <a:pPr/>
              <a:t>1/26/2023</a:t>
            </a:fld>
            <a:endParaRPr lang="en-US">
              <a:solidFill>
                <a:srgbClr val="012C3B">
                  <a:tint val="75000"/>
                </a:srgbClr>
              </a:solidFill>
            </a:endParaRPr>
          </a:p>
        </p:txBody>
      </p:sp>
      <p:sp>
        <p:nvSpPr>
          <p:cNvPr id="5" name="Footer Placeholder 4"/>
          <p:cNvSpPr>
            <a:spLocks noGrp="1"/>
          </p:cNvSpPr>
          <p:nvPr>
            <p:ph type="ftr" sz="quarter" idx="11"/>
          </p:nvPr>
        </p:nvSpPr>
        <p:spPr/>
        <p:txBody>
          <a:bodyPr/>
          <a:lstStyle/>
          <a:p>
            <a:endParaRPr lang="en-US">
              <a:solidFill>
                <a:srgbClr val="012C3B">
                  <a:tint val="75000"/>
                </a:srgbClr>
              </a:solidFill>
            </a:endParaRPr>
          </a:p>
        </p:txBody>
      </p:sp>
      <p:sp>
        <p:nvSpPr>
          <p:cNvPr id="6" name="Slide Number Placeholder 5"/>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pic>
        <p:nvPicPr>
          <p:cNvPr id="7" name="Picture 6"/>
          <p:cNvPicPr>
            <a:picLocks noChangeAspect="1"/>
          </p:cNvPicPr>
          <p:nvPr userDrawn="1"/>
        </p:nvPicPr>
        <p:blipFill>
          <a:blip r:embed="rId2"/>
          <a:stretch>
            <a:fillRect/>
          </a:stretch>
        </p:blipFill>
        <p:spPr>
          <a:xfrm>
            <a:off x="459891" y="152116"/>
            <a:ext cx="8224217" cy="6553768"/>
          </a:xfrm>
          <a:prstGeom prst="rect">
            <a:avLst/>
          </a:prstGeom>
        </p:spPr>
      </p:pic>
    </p:spTree>
    <p:extLst>
      <p:ext uri="{BB962C8B-B14F-4D97-AF65-F5344CB8AC3E}">
        <p14:creationId xmlns:p14="http://schemas.microsoft.com/office/powerpoint/2010/main" val="4250096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16FDFA-A3D6-4171-BB0D-3C9611E5BEEE}" type="datetime1">
              <a:rPr lang="en-US" smtClean="0">
                <a:solidFill>
                  <a:srgbClr val="012C3B">
                    <a:tint val="75000"/>
                  </a:srgbClr>
                </a:solidFill>
              </a:rPr>
              <a:pPr/>
              <a:t>1/26/2023</a:t>
            </a:fld>
            <a:endParaRPr lang="en-US">
              <a:solidFill>
                <a:srgbClr val="012C3B">
                  <a:tint val="75000"/>
                </a:srgbClr>
              </a:solidFill>
            </a:endParaRPr>
          </a:p>
        </p:txBody>
      </p:sp>
      <p:sp>
        <p:nvSpPr>
          <p:cNvPr id="6" name="Footer Placeholder 5"/>
          <p:cNvSpPr>
            <a:spLocks noGrp="1"/>
          </p:cNvSpPr>
          <p:nvPr>
            <p:ph type="ftr" sz="quarter" idx="11"/>
          </p:nvPr>
        </p:nvSpPr>
        <p:spPr/>
        <p:txBody>
          <a:bodyPr/>
          <a:lstStyle/>
          <a:p>
            <a:endParaRPr lang="en-US">
              <a:solidFill>
                <a:srgbClr val="012C3B">
                  <a:tint val="75000"/>
                </a:srgbClr>
              </a:solidFill>
            </a:endParaRPr>
          </a:p>
        </p:txBody>
      </p:sp>
      <p:sp>
        <p:nvSpPr>
          <p:cNvPr id="7" name="Slide Number Placeholder 6"/>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pic>
        <p:nvPicPr>
          <p:cNvPr id="9" name="Picture 8"/>
          <p:cNvPicPr>
            <a:picLocks noChangeAspect="1"/>
          </p:cNvPicPr>
          <p:nvPr userDrawn="1"/>
        </p:nvPicPr>
        <p:blipFill>
          <a:blip r:embed="rId2"/>
          <a:stretch>
            <a:fillRect/>
          </a:stretch>
        </p:blipFill>
        <p:spPr>
          <a:xfrm>
            <a:off x="459891" y="152116"/>
            <a:ext cx="8224217" cy="6553768"/>
          </a:xfrm>
          <a:prstGeom prst="rect">
            <a:avLst/>
          </a:prstGeom>
        </p:spPr>
      </p:pic>
      <p:cxnSp>
        <p:nvCxnSpPr>
          <p:cNvPr id="10" name="Straight Connector 9"/>
          <p:cNvCxnSpPr/>
          <p:nvPr userDrawn="1"/>
        </p:nvCxnSpPr>
        <p:spPr>
          <a:xfrm>
            <a:off x="299951" y="685800"/>
            <a:ext cx="7396249" cy="0"/>
          </a:xfrm>
          <a:prstGeom prst="line">
            <a:avLst/>
          </a:prstGeom>
          <a:noFill/>
          <a:ln w="9525" cap="flat" cmpd="sng" algn="ctr">
            <a:solidFill>
              <a:srgbClr val="012C3B"/>
            </a:solidFill>
            <a:prstDash val="solid"/>
          </a:ln>
          <a:effectLst/>
        </p:spPr>
      </p:cxnSp>
    </p:spTree>
    <p:extLst>
      <p:ext uri="{BB962C8B-B14F-4D97-AF65-F5344CB8AC3E}">
        <p14:creationId xmlns:p14="http://schemas.microsoft.com/office/powerpoint/2010/main" val="885829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a:solidFill>
                  <a:schemeClr val="accent1"/>
                </a:solidFill>
                <a:latin typeface="Neutra Text"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0">
                <a:solidFill>
                  <a:schemeClr val="accent1"/>
                </a:solidFill>
                <a:latin typeface="Neutra Text"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7E7622-0149-4001-B9EE-7CB41F72E894}" type="datetime1">
              <a:rPr lang="en-US" smtClean="0">
                <a:solidFill>
                  <a:srgbClr val="012C3B">
                    <a:tint val="75000"/>
                  </a:srgbClr>
                </a:solidFill>
              </a:rPr>
              <a:pPr/>
              <a:t>1/26/2023</a:t>
            </a:fld>
            <a:endParaRPr lang="en-US">
              <a:solidFill>
                <a:srgbClr val="012C3B">
                  <a:tint val="75000"/>
                </a:srgbClr>
              </a:solidFill>
            </a:endParaRPr>
          </a:p>
        </p:txBody>
      </p:sp>
      <p:sp>
        <p:nvSpPr>
          <p:cNvPr id="8" name="Footer Placeholder 7"/>
          <p:cNvSpPr>
            <a:spLocks noGrp="1"/>
          </p:cNvSpPr>
          <p:nvPr>
            <p:ph type="ftr" sz="quarter" idx="11"/>
          </p:nvPr>
        </p:nvSpPr>
        <p:spPr/>
        <p:txBody>
          <a:bodyPr/>
          <a:lstStyle/>
          <a:p>
            <a:endParaRPr lang="en-US">
              <a:solidFill>
                <a:srgbClr val="012C3B">
                  <a:tint val="75000"/>
                </a:srgbClr>
              </a:solidFill>
            </a:endParaRPr>
          </a:p>
        </p:txBody>
      </p:sp>
      <p:sp>
        <p:nvSpPr>
          <p:cNvPr id="9" name="Slide Number Placeholder 8"/>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cxnSp>
        <p:nvCxnSpPr>
          <p:cNvPr id="10" name="Straight Connector 9"/>
          <p:cNvCxnSpPr/>
          <p:nvPr userDrawn="1"/>
        </p:nvCxnSpPr>
        <p:spPr>
          <a:xfrm>
            <a:off x="299951" y="685800"/>
            <a:ext cx="8510679" cy="0"/>
          </a:xfrm>
          <a:prstGeom prst="line">
            <a:avLst/>
          </a:prstGeom>
          <a:noFill/>
          <a:ln w="9525" cap="flat" cmpd="sng" algn="ctr">
            <a:solidFill>
              <a:srgbClr val="012C3B"/>
            </a:solidFill>
            <a:prstDash val="solid"/>
          </a:ln>
          <a:effectLst/>
        </p:spPr>
      </p:cxnSp>
    </p:spTree>
    <p:extLst>
      <p:ext uri="{BB962C8B-B14F-4D97-AF65-F5344CB8AC3E}">
        <p14:creationId xmlns:p14="http://schemas.microsoft.com/office/powerpoint/2010/main" val="2528496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93004A-6097-47B6-84F9-097856583EBA}" type="datetime1">
              <a:rPr lang="en-US" smtClean="0">
                <a:solidFill>
                  <a:srgbClr val="012C3B">
                    <a:tint val="75000"/>
                  </a:srgbClr>
                </a:solidFill>
              </a:rPr>
              <a:pPr/>
              <a:t>1/26/2023</a:t>
            </a:fld>
            <a:endParaRPr lang="en-US">
              <a:solidFill>
                <a:srgbClr val="012C3B">
                  <a:tint val="75000"/>
                </a:srgbClr>
              </a:solidFill>
            </a:endParaRPr>
          </a:p>
        </p:txBody>
      </p:sp>
      <p:sp>
        <p:nvSpPr>
          <p:cNvPr id="4" name="Footer Placeholder 3"/>
          <p:cNvSpPr>
            <a:spLocks noGrp="1"/>
          </p:cNvSpPr>
          <p:nvPr>
            <p:ph type="ftr" sz="quarter" idx="11"/>
          </p:nvPr>
        </p:nvSpPr>
        <p:spPr/>
        <p:txBody>
          <a:bodyPr/>
          <a:lstStyle/>
          <a:p>
            <a:endParaRPr lang="en-US">
              <a:solidFill>
                <a:srgbClr val="012C3B">
                  <a:tint val="75000"/>
                </a:srgbClr>
              </a:solidFill>
            </a:endParaRPr>
          </a:p>
        </p:txBody>
      </p:sp>
      <p:sp>
        <p:nvSpPr>
          <p:cNvPr id="5" name="Slide Number Placeholder 4"/>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cxnSp>
        <p:nvCxnSpPr>
          <p:cNvPr id="6" name="Straight Connector 5"/>
          <p:cNvCxnSpPr/>
          <p:nvPr userDrawn="1"/>
        </p:nvCxnSpPr>
        <p:spPr>
          <a:xfrm>
            <a:off x="299951" y="685800"/>
            <a:ext cx="8510679" cy="0"/>
          </a:xfrm>
          <a:prstGeom prst="line">
            <a:avLst/>
          </a:prstGeom>
          <a:noFill/>
          <a:ln w="9525" cap="flat" cmpd="sng" algn="ctr">
            <a:solidFill>
              <a:srgbClr val="012C3B"/>
            </a:solidFill>
            <a:prstDash val="solid"/>
          </a:ln>
          <a:effectLst/>
        </p:spPr>
      </p:cxnSp>
    </p:spTree>
    <p:extLst>
      <p:ext uri="{BB962C8B-B14F-4D97-AF65-F5344CB8AC3E}">
        <p14:creationId xmlns:p14="http://schemas.microsoft.com/office/powerpoint/2010/main" val="2304521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23B5C-300D-4654-A3F8-8F689C02D37A}" type="datetime1">
              <a:rPr lang="en-US" smtClean="0">
                <a:solidFill>
                  <a:srgbClr val="012C3B">
                    <a:tint val="75000"/>
                  </a:srgbClr>
                </a:solidFill>
              </a:rPr>
              <a:pPr/>
              <a:t>1/26/2023</a:t>
            </a:fld>
            <a:endParaRPr lang="en-US">
              <a:solidFill>
                <a:srgbClr val="012C3B">
                  <a:tint val="75000"/>
                </a:srgbClr>
              </a:solidFill>
            </a:endParaRPr>
          </a:p>
        </p:txBody>
      </p:sp>
      <p:sp>
        <p:nvSpPr>
          <p:cNvPr id="3" name="Footer Placeholder 2"/>
          <p:cNvSpPr>
            <a:spLocks noGrp="1"/>
          </p:cNvSpPr>
          <p:nvPr>
            <p:ph type="ftr" sz="quarter" idx="11"/>
          </p:nvPr>
        </p:nvSpPr>
        <p:spPr/>
        <p:txBody>
          <a:bodyPr/>
          <a:lstStyle/>
          <a:p>
            <a:endParaRPr lang="en-US">
              <a:solidFill>
                <a:srgbClr val="012C3B">
                  <a:tint val="75000"/>
                </a:srgbClr>
              </a:solidFill>
            </a:endParaRPr>
          </a:p>
        </p:txBody>
      </p:sp>
      <p:sp>
        <p:nvSpPr>
          <p:cNvPr id="4" name="Slide Number Placeholder 3"/>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spTree>
    <p:extLst>
      <p:ext uri="{BB962C8B-B14F-4D97-AF65-F5344CB8AC3E}">
        <p14:creationId xmlns:p14="http://schemas.microsoft.com/office/powerpoint/2010/main" val="3696198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D1BDD7-0338-4B95-ADB1-8929EA728971}" type="datetime1">
              <a:rPr lang="en-US" smtClean="0">
                <a:solidFill>
                  <a:srgbClr val="012C3B">
                    <a:tint val="75000"/>
                  </a:srgbClr>
                </a:solidFill>
              </a:rPr>
              <a:pPr/>
              <a:t>1/26/2023</a:t>
            </a:fld>
            <a:endParaRPr lang="en-US">
              <a:solidFill>
                <a:srgbClr val="012C3B">
                  <a:tint val="75000"/>
                </a:srgbClr>
              </a:solidFill>
            </a:endParaRPr>
          </a:p>
        </p:txBody>
      </p:sp>
      <p:sp>
        <p:nvSpPr>
          <p:cNvPr id="6" name="Footer Placeholder 5"/>
          <p:cNvSpPr>
            <a:spLocks noGrp="1"/>
          </p:cNvSpPr>
          <p:nvPr>
            <p:ph type="ftr" sz="quarter" idx="11"/>
          </p:nvPr>
        </p:nvSpPr>
        <p:spPr/>
        <p:txBody>
          <a:bodyPr/>
          <a:lstStyle/>
          <a:p>
            <a:endParaRPr lang="en-US">
              <a:solidFill>
                <a:srgbClr val="012C3B">
                  <a:tint val="75000"/>
                </a:srgbClr>
              </a:solidFill>
            </a:endParaRPr>
          </a:p>
        </p:txBody>
      </p:sp>
      <p:sp>
        <p:nvSpPr>
          <p:cNvPr id="7" name="Slide Number Placeholder 6"/>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spTree>
    <p:extLst>
      <p:ext uri="{BB962C8B-B14F-4D97-AF65-F5344CB8AC3E}">
        <p14:creationId xmlns:p14="http://schemas.microsoft.com/office/powerpoint/2010/main" val="18865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BB411D-FEFB-4DD7-A312-626F973DB9CA}" type="datetime1">
              <a:rPr lang="en-US" smtClean="0">
                <a:solidFill>
                  <a:srgbClr val="012C3B">
                    <a:tint val="75000"/>
                  </a:srgbClr>
                </a:solidFill>
              </a:rPr>
              <a:pPr/>
              <a:t>1/26/2023</a:t>
            </a:fld>
            <a:endParaRPr lang="en-US">
              <a:solidFill>
                <a:srgbClr val="012C3B">
                  <a:tint val="75000"/>
                </a:srgbClr>
              </a:solidFill>
            </a:endParaRPr>
          </a:p>
        </p:txBody>
      </p:sp>
      <p:sp>
        <p:nvSpPr>
          <p:cNvPr id="5" name="Footer Placeholder 4"/>
          <p:cNvSpPr>
            <a:spLocks noGrp="1"/>
          </p:cNvSpPr>
          <p:nvPr>
            <p:ph type="ftr" sz="quarter" idx="11"/>
          </p:nvPr>
        </p:nvSpPr>
        <p:spPr/>
        <p:txBody>
          <a:bodyPr/>
          <a:lstStyle/>
          <a:p>
            <a:endParaRPr lang="en-US">
              <a:solidFill>
                <a:srgbClr val="012C3B">
                  <a:tint val="75000"/>
                </a:srgbClr>
              </a:solidFill>
            </a:endParaRPr>
          </a:p>
        </p:txBody>
      </p:sp>
      <p:sp>
        <p:nvSpPr>
          <p:cNvPr id="6" name="Slide Number Placeholder 5"/>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cxnSp>
        <p:nvCxnSpPr>
          <p:cNvPr id="7" name="Straight Connector 6"/>
          <p:cNvCxnSpPr/>
          <p:nvPr userDrawn="1"/>
        </p:nvCxnSpPr>
        <p:spPr>
          <a:xfrm>
            <a:off x="299951" y="685800"/>
            <a:ext cx="7396249" cy="0"/>
          </a:xfrm>
          <a:prstGeom prst="line">
            <a:avLst/>
          </a:prstGeom>
          <a:noFill/>
          <a:ln w="9525" cap="flat" cmpd="sng" algn="ctr">
            <a:solidFill>
              <a:srgbClr val="1F497D"/>
            </a:solidFill>
            <a:prstDash val="solid"/>
          </a:ln>
          <a:effectLst/>
        </p:spPr>
      </p:cxn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6697" y="152400"/>
            <a:ext cx="556194" cy="758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3"/>
          <a:stretch>
            <a:fillRect/>
          </a:stretch>
        </p:blipFill>
        <p:spPr>
          <a:xfrm>
            <a:off x="457200" y="6126163"/>
            <a:ext cx="1082121" cy="578314"/>
          </a:xfrm>
          <a:prstGeom prst="rect">
            <a:avLst/>
          </a:prstGeom>
        </p:spPr>
      </p:pic>
    </p:spTree>
    <p:extLst>
      <p:ext uri="{BB962C8B-B14F-4D97-AF65-F5344CB8AC3E}">
        <p14:creationId xmlns:p14="http://schemas.microsoft.com/office/powerpoint/2010/main" val="3286625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14A299-18D3-4D51-844E-2A5B471C2152}" type="datetime1">
              <a:rPr lang="en-US" smtClean="0">
                <a:solidFill>
                  <a:srgbClr val="012C3B">
                    <a:tint val="75000"/>
                  </a:srgbClr>
                </a:solidFill>
              </a:rPr>
              <a:pPr/>
              <a:t>1/26/2023</a:t>
            </a:fld>
            <a:endParaRPr lang="en-US">
              <a:solidFill>
                <a:srgbClr val="012C3B">
                  <a:tint val="75000"/>
                </a:srgbClr>
              </a:solidFill>
            </a:endParaRPr>
          </a:p>
        </p:txBody>
      </p:sp>
      <p:sp>
        <p:nvSpPr>
          <p:cNvPr id="6" name="Footer Placeholder 5"/>
          <p:cNvSpPr>
            <a:spLocks noGrp="1"/>
          </p:cNvSpPr>
          <p:nvPr>
            <p:ph type="ftr" sz="quarter" idx="11"/>
          </p:nvPr>
        </p:nvSpPr>
        <p:spPr/>
        <p:txBody>
          <a:bodyPr/>
          <a:lstStyle/>
          <a:p>
            <a:endParaRPr lang="en-US">
              <a:solidFill>
                <a:srgbClr val="012C3B">
                  <a:tint val="75000"/>
                </a:srgbClr>
              </a:solidFill>
            </a:endParaRPr>
          </a:p>
        </p:txBody>
      </p:sp>
      <p:sp>
        <p:nvSpPr>
          <p:cNvPr id="7" name="Slide Number Placeholder 6"/>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spTree>
    <p:extLst>
      <p:ext uri="{BB962C8B-B14F-4D97-AF65-F5344CB8AC3E}">
        <p14:creationId xmlns:p14="http://schemas.microsoft.com/office/powerpoint/2010/main" val="1979924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E6FEC1-A238-4D7E-839E-27A7AF853880}" type="datetime1">
              <a:rPr lang="en-US" smtClean="0">
                <a:solidFill>
                  <a:srgbClr val="012C3B">
                    <a:tint val="75000"/>
                  </a:srgbClr>
                </a:solidFill>
              </a:rPr>
              <a:pPr/>
              <a:t>1/26/2023</a:t>
            </a:fld>
            <a:endParaRPr lang="en-US">
              <a:solidFill>
                <a:srgbClr val="012C3B">
                  <a:tint val="75000"/>
                </a:srgbClr>
              </a:solidFill>
            </a:endParaRPr>
          </a:p>
        </p:txBody>
      </p:sp>
      <p:sp>
        <p:nvSpPr>
          <p:cNvPr id="5" name="Footer Placeholder 4"/>
          <p:cNvSpPr>
            <a:spLocks noGrp="1"/>
          </p:cNvSpPr>
          <p:nvPr>
            <p:ph type="ftr" sz="quarter" idx="11"/>
          </p:nvPr>
        </p:nvSpPr>
        <p:spPr/>
        <p:txBody>
          <a:bodyPr/>
          <a:lstStyle/>
          <a:p>
            <a:endParaRPr lang="en-US">
              <a:solidFill>
                <a:srgbClr val="012C3B">
                  <a:tint val="75000"/>
                </a:srgbClr>
              </a:solidFill>
            </a:endParaRPr>
          </a:p>
        </p:txBody>
      </p:sp>
      <p:sp>
        <p:nvSpPr>
          <p:cNvPr id="6" name="Slide Number Placeholder 5"/>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cxnSp>
        <p:nvCxnSpPr>
          <p:cNvPr id="7" name="Straight Connector 6"/>
          <p:cNvCxnSpPr/>
          <p:nvPr userDrawn="1"/>
        </p:nvCxnSpPr>
        <p:spPr>
          <a:xfrm>
            <a:off x="299951" y="685800"/>
            <a:ext cx="8510679" cy="0"/>
          </a:xfrm>
          <a:prstGeom prst="line">
            <a:avLst/>
          </a:prstGeom>
          <a:noFill/>
          <a:ln w="9525" cap="flat" cmpd="sng" algn="ctr">
            <a:solidFill>
              <a:srgbClr val="012C3B"/>
            </a:solidFill>
            <a:prstDash val="solid"/>
          </a:ln>
          <a:effectLst/>
        </p:spPr>
      </p:cxnSp>
    </p:spTree>
    <p:extLst>
      <p:ext uri="{BB962C8B-B14F-4D97-AF65-F5344CB8AC3E}">
        <p14:creationId xmlns:p14="http://schemas.microsoft.com/office/powerpoint/2010/main" val="2920956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594E9C-FB9D-4DF2-908C-51182546ECAD}" type="datetime1">
              <a:rPr lang="en-US" smtClean="0">
                <a:solidFill>
                  <a:srgbClr val="012C3B">
                    <a:tint val="75000"/>
                  </a:srgbClr>
                </a:solidFill>
              </a:rPr>
              <a:pPr/>
              <a:t>1/26/2023</a:t>
            </a:fld>
            <a:endParaRPr lang="en-US">
              <a:solidFill>
                <a:srgbClr val="012C3B">
                  <a:tint val="75000"/>
                </a:srgbClr>
              </a:solidFill>
            </a:endParaRPr>
          </a:p>
        </p:txBody>
      </p:sp>
      <p:sp>
        <p:nvSpPr>
          <p:cNvPr id="5" name="Footer Placeholder 4"/>
          <p:cNvSpPr>
            <a:spLocks noGrp="1"/>
          </p:cNvSpPr>
          <p:nvPr>
            <p:ph type="ftr" sz="quarter" idx="11"/>
          </p:nvPr>
        </p:nvSpPr>
        <p:spPr/>
        <p:txBody>
          <a:bodyPr/>
          <a:lstStyle/>
          <a:p>
            <a:endParaRPr lang="en-US">
              <a:solidFill>
                <a:srgbClr val="012C3B">
                  <a:tint val="75000"/>
                </a:srgbClr>
              </a:solidFill>
            </a:endParaRPr>
          </a:p>
        </p:txBody>
      </p:sp>
      <p:sp>
        <p:nvSpPr>
          <p:cNvPr id="6" name="Slide Number Placeholder 5"/>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spTree>
    <p:extLst>
      <p:ext uri="{BB962C8B-B14F-4D97-AF65-F5344CB8AC3E}">
        <p14:creationId xmlns:p14="http://schemas.microsoft.com/office/powerpoint/2010/main" val="264337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F693B5-03A4-4647-9399-C1D135375656}" type="datetime1">
              <a:rPr lang="en-US" smtClean="0">
                <a:solidFill>
                  <a:srgbClr val="012C3B">
                    <a:tint val="75000"/>
                  </a:srgbClr>
                </a:solidFill>
              </a:rPr>
              <a:pPr/>
              <a:t>1/26/2023</a:t>
            </a:fld>
            <a:endParaRPr lang="en-US">
              <a:solidFill>
                <a:srgbClr val="012C3B">
                  <a:tint val="75000"/>
                </a:srgbClr>
              </a:solidFill>
            </a:endParaRPr>
          </a:p>
        </p:txBody>
      </p:sp>
      <p:sp>
        <p:nvSpPr>
          <p:cNvPr id="5" name="Footer Placeholder 4"/>
          <p:cNvSpPr>
            <a:spLocks noGrp="1"/>
          </p:cNvSpPr>
          <p:nvPr>
            <p:ph type="ftr" sz="quarter" idx="11"/>
          </p:nvPr>
        </p:nvSpPr>
        <p:spPr/>
        <p:txBody>
          <a:bodyPr/>
          <a:lstStyle/>
          <a:p>
            <a:endParaRPr lang="en-US">
              <a:solidFill>
                <a:srgbClr val="012C3B">
                  <a:tint val="75000"/>
                </a:srgbClr>
              </a:solidFill>
            </a:endParaRPr>
          </a:p>
        </p:txBody>
      </p:sp>
      <p:sp>
        <p:nvSpPr>
          <p:cNvPr id="6" name="Slide Number Placeholder 5"/>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pic>
        <p:nvPicPr>
          <p:cNvPr id="7" name="Picture 6"/>
          <p:cNvPicPr>
            <a:picLocks noChangeAspect="1"/>
          </p:cNvPicPr>
          <p:nvPr userDrawn="1"/>
        </p:nvPicPr>
        <p:blipFill>
          <a:blip r:embed="rId2"/>
          <a:stretch>
            <a:fillRect/>
          </a:stretch>
        </p:blipFill>
        <p:spPr>
          <a:xfrm>
            <a:off x="459891" y="152116"/>
            <a:ext cx="8224217" cy="6553768"/>
          </a:xfrm>
          <a:prstGeom prst="rect">
            <a:avLst/>
          </a:prstGeom>
        </p:spPr>
      </p:pic>
    </p:spTree>
    <p:extLst>
      <p:ext uri="{BB962C8B-B14F-4D97-AF65-F5344CB8AC3E}">
        <p14:creationId xmlns:p14="http://schemas.microsoft.com/office/powerpoint/2010/main" val="3391256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16FDFA-A3D6-4171-BB0D-3C9611E5BEEE}" type="datetime1">
              <a:rPr lang="en-US" smtClean="0">
                <a:solidFill>
                  <a:srgbClr val="012C3B">
                    <a:tint val="75000"/>
                  </a:srgbClr>
                </a:solidFill>
              </a:rPr>
              <a:pPr/>
              <a:t>1/26/2023</a:t>
            </a:fld>
            <a:endParaRPr lang="en-US">
              <a:solidFill>
                <a:srgbClr val="012C3B">
                  <a:tint val="75000"/>
                </a:srgbClr>
              </a:solidFill>
            </a:endParaRPr>
          </a:p>
        </p:txBody>
      </p:sp>
      <p:sp>
        <p:nvSpPr>
          <p:cNvPr id="6" name="Footer Placeholder 5"/>
          <p:cNvSpPr>
            <a:spLocks noGrp="1"/>
          </p:cNvSpPr>
          <p:nvPr>
            <p:ph type="ftr" sz="quarter" idx="11"/>
          </p:nvPr>
        </p:nvSpPr>
        <p:spPr/>
        <p:txBody>
          <a:bodyPr/>
          <a:lstStyle/>
          <a:p>
            <a:endParaRPr lang="en-US">
              <a:solidFill>
                <a:srgbClr val="012C3B">
                  <a:tint val="75000"/>
                </a:srgbClr>
              </a:solidFill>
            </a:endParaRPr>
          </a:p>
        </p:txBody>
      </p:sp>
      <p:sp>
        <p:nvSpPr>
          <p:cNvPr id="7" name="Slide Number Placeholder 6"/>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pic>
        <p:nvPicPr>
          <p:cNvPr id="9" name="Picture 8"/>
          <p:cNvPicPr>
            <a:picLocks noChangeAspect="1"/>
          </p:cNvPicPr>
          <p:nvPr userDrawn="1"/>
        </p:nvPicPr>
        <p:blipFill>
          <a:blip r:embed="rId2"/>
          <a:stretch>
            <a:fillRect/>
          </a:stretch>
        </p:blipFill>
        <p:spPr>
          <a:xfrm>
            <a:off x="459891" y="152116"/>
            <a:ext cx="8224217" cy="6553768"/>
          </a:xfrm>
          <a:prstGeom prst="rect">
            <a:avLst/>
          </a:prstGeom>
        </p:spPr>
      </p:pic>
      <p:cxnSp>
        <p:nvCxnSpPr>
          <p:cNvPr id="10" name="Straight Connector 9"/>
          <p:cNvCxnSpPr/>
          <p:nvPr userDrawn="1"/>
        </p:nvCxnSpPr>
        <p:spPr>
          <a:xfrm>
            <a:off x="299951" y="685800"/>
            <a:ext cx="7396249" cy="0"/>
          </a:xfrm>
          <a:prstGeom prst="line">
            <a:avLst/>
          </a:prstGeom>
          <a:noFill/>
          <a:ln w="9525" cap="flat" cmpd="sng" algn="ctr">
            <a:solidFill>
              <a:srgbClr val="012C3B"/>
            </a:solidFill>
            <a:prstDash val="solid"/>
          </a:ln>
          <a:effectLst/>
        </p:spPr>
      </p:cxnSp>
    </p:spTree>
    <p:extLst>
      <p:ext uri="{BB962C8B-B14F-4D97-AF65-F5344CB8AC3E}">
        <p14:creationId xmlns:p14="http://schemas.microsoft.com/office/powerpoint/2010/main" val="79011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a:solidFill>
                  <a:schemeClr val="accent1"/>
                </a:solidFill>
                <a:latin typeface="Neutra Text"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0">
                <a:solidFill>
                  <a:schemeClr val="accent1"/>
                </a:solidFill>
                <a:latin typeface="Neutra Text"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7E7622-0149-4001-B9EE-7CB41F72E894}" type="datetime1">
              <a:rPr lang="en-US" smtClean="0">
                <a:solidFill>
                  <a:srgbClr val="012C3B">
                    <a:tint val="75000"/>
                  </a:srgbClr>
                </a:solidFill>
              </a:rPr>
              <a:pPr/>
              <a:t>1/26/2023</a:t>
            </a:fld>
            <a:endParaRPr lang="en-US">
              <a:solidFill>
                <a:srgbClr val="012C3B">
                  <a:tint val="75000"/>
                </a:srgbClr>
              </a:solidFill>
            </a:endParaRPr>
          </a:p>
        </p:txBody>
      </p:sp>
      <p:sp>
        <p:nvSpPr>
          <p:cNvPr id="8" name="Footer Placeholder 7"/>
          <p:cNvSpPr>
            <a:spLocks noGrp="1"/>
          </p:cNvSpPr>
          <p:nvPr>
            <p:ph type="ftr" sz="quarter" idx="11"/>
          </p:nvPr>
        </p:nvSpPr>
        <p:spPr/>
        <p:txBody>
          <a:bodyPr/>
          <a:lstStyle/>
          <a:p>
            <a:endParaRPr lang="en-US">
              <a:solidFill>
                <a:srgbClr val="012C3B">
                  <a:tint val="75000"/>
                </a:srgbClr>
              </a:solidFill>
            </a:endParaRPr>
          </a:p>
        </p:txBody>
      </p:sp>
      <p:sp>
        <p:nvSpPr>
          <p:cNvPr id="9" name="Slide Number Placeholder 8"/>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cxnSp>
        <p:nvCxnSpPr>
          <p:cNvPr id="10" name="Straight Connector 9"/>
          <p:cNvCxnSpPr/>
          <p:nvPr userDrawn="1"/>
        </p:nvCxnSpPr>
        <p:spPr>
          <a:xfrm>
            <a:off x="299951" y="685800"/>
            <a:ext cx="8510679" cy="0"/>
          </a:xfrm>
          <a:prstGeom prst="line">
            <a:avLst/>
          </a:prstGeom>
          <a:noFill/>
          <a:ln w="9525" cap="flat" cmpd="sng" algn="ctr">
            <a:solidFill>
              <a:srgbClr val="012C3B"/>
            </a:solidFill>
            <a:prstDash val="solid"/>
          </a:ln>
          <a:effectLst/>
        </p:spPr>
      </p:cxnSp>
    </p:spTree>
    <p:extLst>
      <p:ext uri="{BB962C8B-B14F-4D97-AF65-F5344CB8AC3E}">
        <p14:creationId xmlns:p14="http://schemas.microsoft.com/office/powerpoint/2010/main" val="418700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93004A-6097-47B6-84F9-097856583EBA}" type="datetime1">
              <a:rPr lang="en-US" smtClean="0">
                <a:solidFill>
                  <a:srgbClr val="012C3B">
                    <a:tint val="75000"/>
                  </a:srgbClr>
                </a:solidFill>
              </a:rPr>
              <a:pPr/>
              <a:t>1/26/2023</a:t>
            </a:fld>
            <a:endParaRPr lang="en-US">
              <a:solidFill>
                <a:srgbClr val="012C3B">
                  <a:tint val="75000"/>
                </a:srgbClr>
              </a:solidFill>
            </a:endParaRPr>
          </a:p>
        </p:txBody>
      </p:sp>
      <p:sp>
        <p:nvSpPr>
          <p:cNvPr id="4" name="Footer Placeholder 3"/>
          <p:cNvSpPr>
            <a:spLocks noGrp="1"/>
          </p:cNvSpPr>
          <p:nvPr>
            <p:ph type="ftr" sz="quarter" idx="11"/>
          </p:nvPr>
        </p:nvSpPr>
        <p:spPr/>
        <p:txBody>
          <a:bodyPr/>
          <a:lstStyle/>
          <a:p>
            <a:endParaRPr lang="en-US">
              <a:solidFill>
                <a:srgbClr val="012C3B">
                  <a:tint val="75000"/>
                </a:srgbClr>
              </a:solidFill>
            </a:endParaRPr>
          </a:p>
        </p:txBody>
      </p:sp>
      <p:sp>
        <p:nvSpPr>
          <p:cNvPr id="5" name="Slide Number Placeholder 4"/>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cxnSp>
        <p:nvCxnSpPr>
          <p:cNvPr id="6" name="Straight Connector 5"/>
          <p:cNvCxnSpPr/>
          <p:nvPr userDrawn="1"/>
        </p:nvCxnSpPr>
        <p:spPr>
          <a:xfrm>
            <a:off x="299951" y="685800"/>
            <a:ext cx="8510679" cy="0"/>
          </a:xfrm>
          <a:prstGeom prst="line">
            <a:avLst/>
          </a:prstGeom>
          <a:noFill/>
          <a:ln w="9525" cap="flat" cmpd="sng" algn="ctr">
            <a:solidFill>
              <a:srgbClr val="012C3B"/>
            </a:solidFill>
            <a:prstDash val="solid"/>
          </a:ln>
          <a:effectLst/>
        </p:spPr>
      </p:cxnSp>
    </p:spTree>
    <p:extLst>
      <p:ext uri="{BB962C8B-B14F-4D97-AF65-F5344CB8AC3E}">
        <p14:creationId xmlns:p14="http://schemas.microsoft.com/office/powerpoint/2010/main" val="332100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23B5C-300D-4654-A3F8-8F689C02D37A}" type="datetime1">
              <a:rPr lang="en-US" smtClean="0">
                <a:solidFill>
                  <a:srgbClr val="012C3B">
                    <a:tint val="75000"/>
                  </a:srgbClr>
                </a:solidFill>
              </a:rPr>
              <a:pPr/>
              <a:t>1/26/2023</a:t>
            </a:fld>
            <a:endParaRPr lang="en-US">
              <a:solidFill>
                <a:srgbClr val="012C3B">
                  <a:tint val="75000"/>
                </a:srgbClr>
              </a:solidFill>
            </a:endParaRPr>
          </a:p>
        </p:txBody>
      </p:sp>
      <p:sp>
        <p:nvSpPr>
          <p:cNvPr id="3" name="Footer Placeholder 2"/>
          <p:cNvSpPr>
            <a:spLocks noGrp="1"/>
          </p:cNvSpPr>
          <p:nvPr>
            <p:ph type="ftr" sz="quarter" idx="11"/>
          </p:nvPr>
        </p:nvSpPr>
        <p:spPr/>
        <p:txBody>
          <a:bodyPr/>
          <a:lstStyle/>
          <a:p>
            <a:endParaRPr lang="en-US">
              <a:solidFill>
                <a:srgbClr val="012C3B">
                  <a:tint val="75000"/>
                </a:srgbClr>
              </a:solidFill>
            </a:endParaRPr>
          </a:p>
        </p:txBody>
      </p:sp>
      <p:sp>
        <p:nvSpPr>
          <p:cNvPr id="4" name="Slide Number Placeholder 3"/>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spTree>
    <p:extLst>
      <p:ext uri="{BB962C8B-B14F-4D97-AF65-F5344CB8AC3E}">
        <p14:creationId xmlns:p14="http://schemas.microsoft.com/office/powerpoint/2010/main" val="2638170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D1BDD7-0338-4B95-ADB1-8929EA728971}" type="datetime1">
              <a:rPr lang="en-US" smtClean="0">
                <a:solidFill>
                  <a:srgbClr val="012C3B">
                    <a:tint val="75000"/>
                  </a:srgbClr>
                </a:solidFill>
              </a:rPr>
              <a:pPr/>
              <a:t>1/26/2023</a:t>
            </a:fld>
            <a:endParaRPr lang="en-US">
              <a:solidFill>
                <a:srgbClr val="012C3B">
                  <a:tint val="75000"/>
                </a:srgbClr>
              </a:solidFill>
            </a:endParaRPr>
          </a:p>
        </p:txBody>
      </p:sp>
      <p:sp>
        <p:nvSpPr>
          <p:cNvPr id="6" name="Footer Placeholder 5"/>
          <p:cNvSpPr>
            <a:spLocks noGrp="1"/>
          </p:cNvSpPr>
          <p:nvPr>
            <p:ph type="ftr" sz="quarter" idx="11"/>
          </p:nvPr>
        </p:nvSpPr>
        <p:spPr/>
        <p:txBody>
          <a:bodyPr/>
          <a:lstStyle/>
          <a:p>
            <a:endParaRPr lang="en-US">
              <a:solidFill>
                <a:srgbClr val="012C3B">
                  <a:tint val="75000"/>
                </a:srgbClr>
              </a:solidFill>
            </a:endParaRPr>
          </a:p>
        </p:txBody>
      </p:sp>
      <p:sp>
        <p:nvSpPr>
          <p:cNvPr id="7" name="Slide Number Placeholder 6"/>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spTree>
    <p:extLst>
      <p:ext uri="{BB962C8B-B14F-4D97-AF65-F5344CB8AC3E}">
        <p14:creationId xmlns:p14="http://schemas.microsoft.com/office/powerpoint/2010/main" val="33037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14A299-18D3-4D51-844E-2A5B471C2152}" type="datetime1">
              <a:rPr lang="en-US" smtClean="0">
                <a:solidFill>
                  <a:srgbClr val="012C3B">
                    <a:tint val="75000"/>
                  </a:srgbClr>
                </a:solidFill>
              </a:rPr>
              <a:pPr/>
              <a:t>1/26/2023</a:t>
            </a:fld>
            <a:endParaRPr lang="en-US">
              <a:solidFill>
                <a:srgbClr val="012C3B">
                  <a:tint val="75000"/>
                </a:srgbClr>
              </a:solidFill>
            </a:endParaRPr>
          </a:p>
        </p:txBody>
      </p:sp>
      <p:sp>
        <p:nvSpPr>
          <p:cNvPr id="6" name="Footer Placeholder 5"/>
          <p:cNvSpPr>
            <a:spLocks noGrp="1"/>
          </p:cNvSpPr>
          <p:nvPr>
            <p:ph type="ftr" sz="quarter" idx="11"/>
          </p:nvPr>
        </p:nvSpPr>
        <p:spPr/>
        <p:txBody>
          <a:bodyPr/>
          <a:lstStyle/>
          <a:p>
            <a:endParaRPr lang="en-US">
              <a:solidFill>
                <a:srgbClr val="012C3B">
                  <a:tint val="75000"/>
                </a:srgbClr>
              </a:solidFill>
            </a:endParaRPr>
          </a:p>
        </p:txBody>
      </p:sp>
      <p:sp>
        <p:nvSpPr>
          <p:cNvPr id="7" name="Slide Number Placeholder 6"/>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spTree>
    <p:extLst>
      <p:ext uri="{BB962C8B-B14F-4D97-AF65-F5344CB8AC3E}">
        <p14:creationId xmlns:p14="http://schemas.microsoft.com/office/powerpoint/2010/main" val="92627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22238"/>
            <a:ext cx="8229600" cy="563562"/>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914400"/>
            <a:ext cx="8229600" cy="5211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panose="020B0604020202020204" pitchFamily="34" charset="0"/>
                <a:cs typeface="Helvetica" panose="020B0604020202020204" pitchFamily="34" charset="0"/>
              </a:defRPr>
            </a:lvl1pPr>
          </a:lstStyle>
          <a:p>
            <a:fld id="{66BBC525-D62E-41F1-94F8-B4B215C955E0}" type="datetime1">
              <a:rPr lang="en-US" smtClean="0">
                <a:solidFill>
                  <a:srgbClr val="012C3B">
                    <a:tint val="75000"/>
                  </a:srgbClr>
                </a:solidFill>
              </a:rPr>
              <a:pPr/>
              <a:t>1/26/2023</a:t>
            </a:fld>
            <a:endParaRPr lang="en-US">
              <a:solidFill>
                <a:srgbClr val="012C3B">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Helvetica" panose="020B0604020202020204" pitchFamily="34" charset="0"/>
                <a:cs typeface="Helvetica" panose="020B0604020202020204" pitchFamily="34" charset="0"/>
              </a:defRPr>
            </a:lvl1pPr>
          </a:lstStyle>
          <a:p>
            <a:endParaRPr lang="en-US">
              <a:solidFill>
                <a:srgbClr val="012C3B">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panose="020B0604020202020204" pitchFamily="34" charset="0"/>
                <a:cs typeface="Helvetica" panose="020B0604020202020204" pitchFamily="34" charset="0"/>
              </a:defRPr>
            </a:lvl1p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spTree>
    <p:extLst>
      <p:ext uri="{BB962C8B-B14F-4D97-AF65-F5344CB8AC3E}">
        <p14:creationId xmlns:p14="http://schemas.microsoft.com/office/powerpoint/2010/main" val="813996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2400" b="1" kern="1200">
          <a:solidFill>
            <a:schemeClr val="tx1"/>
          </a:solidFill>
          <a:latin typeface="Neutra Text" pitchFamily="50"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accent6"/>
          </a:solidFill>
          <a:latin typeface="Helvetica" panose="020B0604020202020204" pitchFamily="34" charset="0"/>
          <a:ea typeface="+mn-ea"/>
          <a:cs typeface="Helvetica"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6"/>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6"/>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6"/>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6"/>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22238"/>
            <a:ext cx="8229600" cy="563562"/>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914400"/>
            <a:ext cx="8229600" cy="5211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panose="020B0604020202020204" pitchFamily="34" charset="0"/>
                <a:cs typeface="Helvetica" panose="020B0604020202020204" pitchFamily="34" charset="0"/>
              </a:defRPr>
            </a:lvl1pPr>
          </a:lstStyle>
          <a:p>
            <a:fld id="{66BBC525-D62E-41F1-94F8-B4B215C955E0}" type="datetime1">
              <a:rPr lang="en-US" smtClean="0">
                <a:solidFill>
                  <a:srgbClr val="012C3B">
                    <a:tint val="75000"/>
                  </a:srgbClr>
                </a:solidFill>
              </a:rPr>
              <a:pPr/>
              <a:t>1/26/2023</a:t>
            </a:fld>
            <a:endParaRPr lang="en-US">
              <a:solidFill>
                <a:srgbClr val="012C3B">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Helvetica" panose="020B0604020202020204" pitchFamily="34" charset="0"/>
                <a:cs typeface="Helvetica" panose="020B0604020202020204" pitchFamily="34" charset="0"/>
              </a:defRPr>
            </a:lvl1pPr>
          </a:lstStyle>
          <a:p>
            <a:endParaRPr lang="en-US">
              <a:solidFill>
                <a:srgbClr val="012C3B">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panose="020B0604020202020204" pitchFamily="34" charset="0"/>
                <a:cs typeface="Helvetica" panose="020B0604020202020204" pitchFamily="34" charset="0"/>
              </a:defRPr>
            </a:lvl1p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spTree>
    <p:extLst>
      <p:ext uri="{BB962C8B-B14F-4D97-AF65-F5344CB8AC3E}">
        <p14:creationId xmlns:p14="http://schemas.microsoft.com/office/powerpoint/2010/main" val="36021396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2400" b="1" kern="1200">
          <a:solidFill>
            <a:schemeClr val="tx1"/>
          </a:solidFill>
          <a:latin typeface="Neutra Text" pitchFamily="50"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accent6"/>
          </a:solidFill>
          <a:latin typeface="Helvetica" panose="020B0604020202020204" pitchFamily="34" charset="0"/>
          <a:ea typeface="+mn-ea"/>
          <a:cs typeface="Helvetica"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6"/>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6"/>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6"/>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6"/>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0" y="3832225"/>
            <a:ext cx="6858000" cy="1447800"/>
          </a:xfrm>
        </p:spPr>
        <p:txBody>
          <a:bodyPr vert="horz" lIns="91440" tIns="45720" rIns="91440" bIns="45720" rtlCol="0" anchor="t">
            <a:normAutofit/>
          </a:bodyPr>
          <a:lstStyle/>
          <a:p>
            <a:pPr>
              <a:spcBef>
                <a:spcPts val="0"/>
              </a:spcBef>
            </a:pPr>
            <a:endParaRPr lang="en-US" sz="1800">
              <a:latin typeface="Times New Roman"/>
              <a:cs typeface="Arial" panose="020B0604020202020204" pitchFamily="34" charset="0"/>
            </a:endParaRPr>
          </a:p>
          <a:p>
            <a:pPr>
              <a:spcBef>
                <a:spcPts val="0"/>
              </a:spcBef>
            </a:pPr>
            <a:r>
              <a:rPr lang="en-US" sz="1800">
                <a:latin typeface="Times New Roman"/>
                <a:cs typeface="Arial"/>
              </a:rPr>
              <a:t>January 27, 2023</a:t>
            </a:r>
          </a:p>
          <a:p>
            <a:pPr>
              <a:spcBef>
                <a:spcPts val="0"/>
              </a:spcBef>
            </a:pPr>
            <a:endParaRPr lang="en-US" sz="1800">
              <a:solidFill>
                <a:schemeClr val="tx2"/>
              </a:solidFill>
              <a:latin typeface="Times New Roman"/>
              <a:cs typeface="Arial" panose="020B0604020202020204" pitchFamily="34" charset="0"/>
            </a:endParaRPr>
          </a:p>
          <a:p>
            <a:r>
              <a:rPr lang="en-US" sz="1800">
                <a:solidFill>
                  <a:schemeClr val="tx2"/>
                </a:solidFill>
                <a:latin typeface="Times New Roman"/>
                <a:cs typeface="Arial"/>
              </a:rPr>
              <a:t>Tsega Bekele, Chief of Staff</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A5BAFB-C021-4B8F-BC56-71AD777259CD}" type="slidenum">
              <a:rPr kumimoji="0" lang="en-US" sz="1200" b="0" i="0" u="none" strike="noStrike" kern="1200" cap="none" spc="0" normalizeH="0" baseline="0" noProof="0" smtClean="0">
                <a:ln>
                  <a:noFill/>
                </a:ln>
                <a:solidFill>
                  <a:srgbClr val="012C3B">
                    <a:tint val="75000"/>
                  </a:srgbClr>
                </a:solidFill>
                <a:effectLst/>
                <a:uLnTx/>
                <a:uFillTx/>
                <a:latin typeface="Helvetica" panose="020B0604020202020204" pitchFamily="34" charset="0"/>
                <a:ea typeface="+mn-ea"/>
                <a:cs typeface="Helvetica"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12C3B">
                  <a:tint val="75000"/>
                </a:srgbClr>
              </a:solidFill>
              <a:effectLst/>
              <a:uLnTx/>
              <a:uFillTx/>
              <a:latin typeface="Helvetica" panose="020B0604020202020204" pitchFamily="34" charset="0"/>
              <a:ea typeface="+mn-ea"/>
              <a:cs typeface="Helvetica" panose="020B0604020202020204" pitchFamily="34" charset="0"/>
            </a:endParaRPr>
          </a:p>
        </p:txBody>
      </p:sp>
      <p:sp>
        <p:nvSpPr>
          <p:cNvPr id="2" name="Title 1"/>
          <p:cNvSpPr>
            <a:spLocks noGrp="1"/>
          </p:cNvSpPr>
          <p:nvPr>
            <p:ph type="ctrTitle"/>
          </p:nvPr>
        </p:nvSpPr>
        <p:spPr>
          <a:xfrm>
            <a:off x="2286000" y="2057400"/>
            <a:ext cx="6553200" cy="1447800"/>
          </a:xfrm>
        </p:spPr>
        <p:txBody>
          <a:bodyPr/>
          <a:lstStyle/>
          <a:p>
            <a:r>
              <a:rPr lang="en-US" sz="2800">
                <a:solidFill>
                  <a:srgbClr val="000000"/>
                </a:solidFill>
                <a:latin typeface="Times New Roman"/>
                <a:cs typeface="Arial"/>
              </a:rPr>
              <a:t>54</a:t>
            </a:r>
            <a:r>
              <a:rPr lang="en-US" sz="2800" baseline="30000">
                <a:solidFill>
                  <a:srgbClr val="000000"/>
                </a:solidFill>
                <a:latin typeface="Times New Roman"/>
                <a:cs typeface="Arial"/>
              </a:rPr>
              <a:t>th</a:t>
            </a:r>
            <a:r>
              <a:rPr lang="en-US" sz="2800">
                <a:solidFill>
                  <a:srgbClr val="000000"/>
                </a:solidFill>
                <a:latin typeface="Times New Roman"/>
                <a:cs typeface="Arial"/>
              </a:rPr>
              <a:t> NCDA Winter Conference:</a:t>
            </a:r>
            <a:br>
              <a:rPr lang="en-US" sz="2800">
                <a:solidFill>
                  <a:srgbClr val="000000"/>
                </a:solidFill>
                <a:latin typeface="Times New Roman"/>
                <a:cs typeface="Arial"/>
              </a:rPr>
            </a:br>
            <a:r>
              <a:rPr lang="en-US" sz="2800">
                <a:solidFill>
                  <a:srgbClr val="000000"/>
                </a:solidFill>
                <a:latin typeface="Times New Roman"/>
                <a:cs typeface="Arial"/>
              </a:rPr>
              <a:t>Overview of Section 108 Projects in Washington, DC</a:t>
            </a:r>
            <a:endParaRPr lang="en-US" sz="1800">
              <a:solidFill>
                <a:srgbClr val="000000"/>
              </a:solidFill>
              <a:latin typeface="Times New Roman"/>
              <a:cs typeface="Arial"/>
            </a:endParaRPr>
          </a:p>
        </p:txBody>
      </p:sp>
    </p:spTree>
    <p:extLst>
      <p:ext uri="{BB962C8B-B14F-4D97-AF65-F5344CB8AC3E}">
        <p14:creationId xmlns:p14="http://schemas.microsoft.com/office/powerpoint/2010/main" val="1686265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13794-102A-749A-D01E-9FAF6CE4C32B}"/>
              </a:ext>
            </a:extLst>
          </p:cNvPr>
          <p:cNvSpPr>
            <a:spLocks noGrp="1"/>
          </p:cNvSpPr>
          <p:nvPr>
            <p:ph type="title"/>
          </p:nvPr>
        </p:nvSpPr>
        <p:spPr/>
        <p:txBody>
          <a:bodyPr/>
          <a:lstStyle/>
          <a:p>
            <a:r>
              <a:rPr lang="en-US"/>
              <a:t>Final Thoughts on Section 108</a:t>
            </a:r>
          </a:p>
        </p:txBody>
      </p:sp>
      <p:sp>
        <p:nvSpPr>
          <p:cNvPr id="3" name="Content Placeholder 2">
            <a:extLst>
              <a:ext uri="{FF2B5EF4-FFF2-40B4-BE49-F238E27FC236}">
                <a16:creationId xmlns:a16="http://schemas.microsoft.com/office/drawing/2014/main" id="{C86D199C-162C-9B7C-83E5-4B99888C8C72}"/>
              </a:ext>
            </a:extLst>
          </p:cNvPr>
          <p:cNvSpPr>
            <a:spLocks noGrp="1"/>
          </p:cNvSpPr>
          <p:nvPr>
            <p:ph idx="1"/>
          </p:nvPr>
        </p:nvSpPr>
        <p:spPr>
          <a:xfrm>
            <a:off x="457200" y="2420116"/>
            <a:ext cx="8229600" cy="1870841"/>
          </a:xfrm>
        </p:spPr>
        <p:txBody>
          <a:bodyPr vert="horz" lIns="91440" tIns="45720" rIns="91440" bIns="45720" rtlCol="0" anchor="t">
            <a:normAutofit/>
          </a:bodyPr>
          <a:lstStyle/>
          <a:p>
            <a:pPr marL="0" indent="0" algn="ctr">
              <a:buNone/>
            </a:pPr>
            <a:r>
              <a:rPr lang="en-US" dirty="0">
                <a:solidFill>
                  <a:schemeClr val="tx1"/>
                </a:solidFill>
                <a:latin typeface="Helvetica"/>
                <a:cs typeface="Helvetica"/>
              </a:rPr>
              <a:t>From our initial call with HUD HQ to the application process to the project level implementation, we have really appreciated the collaboration between HUD HQ, the Field Office, and our team!</a:t>
            </a:r>
            <a:endParaRPr lang="en-US" dirty="0">
              <a:solidFill>
                <a:schemeClr val="tx1"/>
              </a:solidFill>
            </a:endParaRPr>
          </a:p>
        </p:txBody>
      </p:sp>
      <p:sp>
        <p:nvSpPr>
          <p:cNvPr id="4" name="Slide Number Placeholder 3">
            <a:extLst>
              <a:ext uri="{FF2B5EF4-FFF2-40B4-BE49-F238E27FC236}">
                <a16:creationId xmlns:a16="http://schemas.microsoft.com/office/drawing/2014/main" id="{71FC95C4-3A98-8B42-7E77-53D92EA44DF8}"/>
              </a:ext>
            </a:extLst>
          </p:cNvPr>
          <p:cNvSpPr>
            <a:spLocks noGrp="1"/>
          </p:cNvSpPr>
          <p:nvPr>
            <p:ph type="sldNum" sz="quarter" idx="12"/>
          </p:nvPr>
        </p:nvSpPr>
        <p:spPr/>
        <p:txBody>
          <a:bodyPr/>
          <a:lstStyle/>
          <a:p>
            <a:fld id="{B5A5BAFB-C021-4B8F-BC56-71AD777259CD}" type="slidenum">
              <a:rPr lang="en-US" smtClean="0">
                <a:solidFill>
                  <a:srgbClr val="012C3B">
                    <a:tint val="75000"/>
                  </a:srgbClr>
                </a:solidFill>
              </a:rPr>
              <a:pPr/>
              <a:t>10</a:t>
            </a:fld>
            <a:endParaRPr lang="en-US">
              <a:solidFill>
                <a:srgbClr val="012C3B">
                  <a:tint val="75000"/>
                </a:srgbClr>
              </a:solidFill>
            </a:endParaRPr>
          </a:p>
        </p:txBody>
      </p:sp>
    </p:spTree>
    <p:extLst>
      <p:ext uri="{BB962C8B-B14F-4D97-AF65-F5344CB8AC3E}">
        <p14:creationId xmlns:p14="http://schemas.microsoft.com/office/powerpoint/2010/main" val="826417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54E89E-8114-486E-995E-0855C8C0A431}"/>
              </a:ext>
            </a:extLst>
          </p:cNvPr>
          <p:cNvPicPr>
            <a:picLocks noChangeAspect="1"/>
          </p:cNvPicPr>
          <p:nvPr/>
        </p:nvPicPr>
        <p:blipFill rotWithShape="1">
          <a:blip r:embed="rId3"/>
          <a:srcRect l="8876" r="11124" b="4264"/>
          <a:stretch/>
        </p:blipFill>
        <p:spPr>
          <a:xfrm>
            <a:off x="1162423" y="941981"/>
            <a:ext cx="6841145" cy="5238756"/>
          </a:xfrm>
          <a:prstGeom prst="rect">
            <a:avLst/>
          </a:prstGeom>
        </p:spPr>
      </p:pic>
      <p:sp>
        <p:nvSpPr>
          <p:cNvPr id="2" name="Title 1">
            <a:extLst>
              <a:ext uri="{FF2B5EF4-FFF2-40B4-BE49-F238E27FC236}">
                <a16:creationId xmlns:a16="http://schemas.microsoft.com/office/drawing/2014/main" id="{31AACEAA-BAD7-447A-ACD3-EE28F88022AB}"/>
              </a:ext>
            </a:extLst>
          </p:cNvPr>
          <p:cNvSpPr>
            <a:spLocks noGrp="1"/>
          </p:cNvSpPr>
          <p:nvPr>
            <p:ph type="title"/>
          </p:nvPr>
        </p:nvSpPr>
        <p:spPr/>
        <p:txBody>
          <a:bodyPr/>
          <a:lstStyle/>
          <a:p>
            <a:r>
              <a:rPr lang="en-US" dirty="0">
                <a:latin typeface="Times"/>
                <a:cs typeface="Times"/>
              </a:rPr>
              <a:t>#36000x2025: 12,000 Affordable Across 10 Planning Areas</a:t>
            </a:r>
          </a:p>
        </p:txBody>
      </p:sp>
      <p:sp>
        <p:nvSpPr>
          <p:cNvPr id="4" name="Slide Number Placeholder 3">
            <a:extLst>
              <a:ext uri="{FF2B5EF4-FFF2-40B4-BE49-F238E27FC236}">
                <a16:creationId xmlns:a16="http://schemas.microsoft.com/office/drawing/2014/main" id="{53823007-4532-4CA8-B33A-CAB2B8199AB0}"/>
              </a:ext>
            </a:extLst>
          </p:cNvPr>
          <p:cNvSpPr>
            <a:spLocks noGrp="1"/>
          </p:cNvSpPr>
          <p:nvPr>
            <p:ph type="sldNum" sz="quarter" idx="12"/>
          </p:nvPr>
        </p:nvSpPr>
        <p:spPr/>
        <p:txBody>
          <a:bodyPr/>
          <a:lstStyle/>
          <a:p>
            <a:fld id="{B5A5BAFB-C021-4B8F-BC56-71AD777259CD}" type="slidenum">
              <a:rPr lang="en-US" smtClean="0">
                <a:solidFill>
                  <a:srgbClr val="012C3B">
                    <a:tint val="75000"/>
                  </a:srgbClr>
                </a:solidFill>
              </a:rPr>
              <a:pPr/>
              <a:t>2</a:t>
            </a:fld>
            <a:endParaRPr lang="en-US">
              <a:solidFill>
                <a:srgbClr val="012C3B">
                  <a:tint val="75000"/>
                </a:srgbClr>
              </a:solidFill>
            </a:endParaRPr>
          </a:p>
        </p:txBody>
      </p:sp>
    </p:spTree>
    <p:extLst>
      <p:ext uri="{BB962C8B-B14F-4D97-AF65-F5344CB8AC3E}">
        <p14:creationId xmlns:p14="http://schemas.microsoft.com/office/powerpoint/2010/main" val="1922176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BFBA-753A-159B-81A5-4B04503A813F}"/>
              </a:ext>
            </a:extLst>
          </p:cNvPr>
          <p:cNvSpPr>
            <a:spLocks noGrp="1"/>
          </p:cNvSpPr>
          <p:nvPr>
            <p:ph type="title"/>
          </p:nvPr>
        </p:nvSpPr>
        <p:spPr/>
        <p:txBody>
          <a:bodyPr/>
          <a:lstStyle/>
          <a:p>
            <a:r>
              <a:rPr lang="en-US"/>
              <a:t>DC Approved for Section 108 Loan Fund</a:t>
            </a:r>
          </a:p>
        </p:txBody>
      </p:sp>
      <p:sp>
        <p:nvSpPr>
          <p:cNvPr id="4" name="Slide Number Placeholder 3">
            <a:extLst>
              <a:ext uri="{FF2B5EF4-FFF2-40B4-BE49-F238E27FC236}">
                <a16:creationId xmlns:a16="http://schemas.microsoft.com/office/drawing/2014/main" id="{6BCC9A7E-10EB-7C22-2B03-B963CDF190D6}"/>
              </a:ext>
            </a:extLst>
          </p:cNvPr>
          <p:cNvSpPr>
            <a:spLocks noGrp="1"/>
          </p:cNvSpPr>
          <p:nvPr>
            <p:ph type="sldNum" sz="quarter" idx="12"/>
          </p:nvPr>
        </p:nvSpPr>
        <p:spPr/>
        <p:txBody>
          <a:bodyPr/>
          <a:lstStyle/>
          <a:p>
            <a:fld id="{B5A5BAFB-C021-4B8F-BC56-71AD777259CD}" type="slidenum">
              <a:rPr lang="en-US" smtClean="0">
                <a:solidFill>
                  <a:srgbClr val="012C3B">
                    <a:tint val="75000"/>
                  </a:srgbClr>
                </a:solidFill>
              </a:rPr>
              <a:pPr/>
              <a:t>3</a:t>
            </a:fld>
            <a:endParaRPr lang="en-US">
              <a:solidFill>
                <a:srgbClr val="012C3B">
                  <a:tint val="75000"/>
                </a:srgbClr>
              </a:solidFill>
            </a:endParaRPr>
          </a:p>
        </p:txBody>
      </p:sp>
      <p:pic>
        <p:nvPicPr>
          <p:cNvPr id="6" name="Picture 5">
            <a:extLst>
              <a:ext uri="{FF2B5EF4-FFF2-40B4-BE49-F238E27FC236}">
                <a16:creationId xmlns:a16="http://schemas.microsoft.com/office/drawing/2014/main" id="{0CEF1B59-142C-7D40-D959-CEB3F198BC26}"/>
              </a:ext>
            </a:extLst>
          </p:cNvPr>
          <p:cNvPicPr>
            <a:picLocks noChangeAspect="1"/>
          </p:cNvPicPr>
          <p:nvPr/>
        </p:nvPicPr>
        <p:blipFill>
          <a:blip r:embed="rId3"/>
          <a:stretch>
            <a:fillRect/>
          </a:stretch>
        </p:blipFill>
        <p:spPr>
          <a:xfrm>
            <a:off x="0" y="1684381"/>
            <a:ext cx="9144000" cy="3489238"/>
          </a:xfrm>
          <a:prstGeom prst="rect">
            <a:avLst/>
          </a:prstGeom>
          <a:ln>
            <a:solidFill>
              <a:schemeClr val="tx1"/>
            </a:solidFill>
          </a:ln>
        </p:spPr>
      </p:pic>
    </p:spTree>
    <p:extLst>
      <p:ext uri="{BB962C8B-B14F-4D97-AF65-F5344CB8AC3E}">
        <p14:creationId xmlns:p14="http://schemas.microsoft.com/office/powerpoint/2010/main" val="3436105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CF943-EAE3-8C1E-8E33-B4D6DBC9D610}"/>
              </a:ext>
            </a:extLst>
          </p:cNvPr>
          <p:cNvSpPr>
            <a:spLocks noGrp="1"/>
          </p:cNvSpPr>
          <p:nvPr>
            <p:ph type="title"/>
          </p:nvPr>
        </p:nvSpPr>
        <p:spPr>
          <a:xfrm>
            <a:off x="304800" y="126015"/>
            <a:ext cx="8229600" cy="563562"/>
          </a:xfrm>
        </p:spPr>
        <p:txBody>
          <a:bodyPr/>
          <a:lstStyle/>
          <a:p>
            <a:r>
              <a:rPr lang="en-US" dirty="0"/>
              <a:t>Preservation Project - Worthington Woods Apartments</a:t>
            </a:r>
          </a:p>
        </p:txBody>
      </p:sp>
      <p:sp>
        <p:nvSpPr>
          <p:cNvPr id="4" name="Slide Number Placeholder 3">
            <a:extLst>
              <a:ext uri="{FF2B5EF4-FFF2-40B4-BE49-F238E27FC236}">
                <a16:creationId xmlns:a16="http://schemas.microsoft.com/office/drawing/2014/main" id="{D4605F0B-0D84-02BD-2F24-7564ECD0789B}"/>
              </a:ext>
            </a:extLst>
          </p:cNvPr>
          <p:cNvSpPr>
            <a:spLocks noGrp="1"/>
          </p:cNvSpPr>
          <p:nvPr>
            <p:ph type="sldNum" sz="quarter" idx="12"/>
          </p:nvPr>
        </p:nvSpPr>
        <p:spPr/>
        <p:txBody>
          <a:bodyPr/>
          <a:lstStyle/>
          <a:p>
            <a:fld id="{B5A5BAFB-C021-4B8F-BC56-71AD777259CD}" type="slidenum">
              <a:rPr lang="en-US" smtClean="0">
                <a:solidFill>
                  <a:srgbClr val="012C3B">
                    <a:tint val="75000"/>
                  </a:srgbClr>
                </a:solidFill>
              </a:rPr>
              <a:pPr/>
              <a:t>4</a:t>
            </a:fld>
            <a:endParaRPr lang="en-US">
              <a:solidFill>
                <a:srgbClr val="012C3B">
                  <a:tint val="75000"/>
                </a:srgbClr>
              </a:solidFill>
            </a:endParaRPr>
          </a:p>
        </p:txBody>
      </p:sp>
      <p:pic>
        <p:nvPicPr>
          <p:cNvPr id="8" name="Picture 7">
            <a:extLst>
              <a:ext uri="{FF2B5EF4-FFF2-40B4-BE49-F238E27FC236}">
                <a16:creationId xmlns:a16="http://schemas.microsoft.com/office/drawing/2014/main" id="{DC526367-50F1-4CB8-C9C1-407A781582DA}"/>
              </a:ext>
            </a:extLst>
          </p:cNvPr>
          <p:cNvPicPr>
            <a:picLocks noChangeAspect="1"/>
          </p:cNvPicPr>
          <p:nvPr/>
        </p:nvPicPr>
        <p:blipFill>
          <a:blip r:embed="rId3"/>
          <a:stretch>
            <a:fillRect/>
          </a:stretch>
        </p:blipFill>
        <p:spPr>
          <a:xfrm>
            <a:off x="1896775" y="983384"/>
            <a:ext cx="5873178" cy="5372966"/>
          </a:xfrm>
          <a:prstGeom prst="rect">
            <a:avLst/>
          </a:prstGeom>
          <a:ln>
            <a:solidFill>
              <a:schemeClr val="tx1"/>
            </a:solidFill>
          </a:ln>
        </p:spPr>
      </p:pic>
    </p:spTree>
    <p:extLst>
      <p:ext uri="{BB962C8B-B14F-4D97-AF65-F5344CB8AC3E}">
        <p14:creationId xmlns:p14="http://schemas.microsoft.com/office/powerpoint/2010/main" val="3637535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927A7-E168-C4E6-2998-5871238B250A}"/>
              </a:ext>
            </a:extLst>
          </p:cNvPr>
          <p:cNvSpPr>
            <a:spLocks noGrp="1"/>
          </p:cNvSpPr>
          <p:nvPr>
            <p:ph type="title"/>
          </p:nvPr>
        </p:nvSpPr>
        <p:spPr/>
        <p:txBody>
          <a:bodyPr/>
          <a:lstStyle/>
          <a:p>
            <a:r>
              <a:rPr lang="en-US" dirty="0"/>
              <a:t>Preservation Project - Worthington Woods Apartments</a:t>
            </a:r>
          </a:p>
        </p:txBody>
      </p:sp>
      <p:sp>
        <p:nvSpPr>
          <p:cNvPr id="4" name="Slide Number Placeholder 3">
            <a:extLst>
              <a:ext uri="{FF2B5EF4-FFF2-40B4-BE49-F238E27FC236}">
                <a16:creationId xmlns:a16="http://schemas.microsoft.com/office/drawing/2014/main" id="{A8F49C45-30E1-EE45-47F4-1D438F9431BB}"/>
              </a:ext>
            </a:extLst>
          </p:cNvPr>
          <p:cNvSpPr>
            <a:spLocks noGrp="1"/>
          </p:cNvSpPr>
          <p:nvPr>
            <p:ph type="sldNum" sz="quarter" idx="12"/>
          </p:nvPr>
        </p:nvSpPr>
        <p:spPr/>
        <p:txBody>
          <a:bodyPr/>
          <a:lstStyle/>
          <a:p>
            <a:fld id="{B5A5BAFB-C021-4B8F-BC56-71AD777259CD}" type="slidenum">
              <a:rPr lang="en-US" smtClean="0">
                <a:solidFill>
                  <a:srgbClr val="012C3B">
                    <a:tint val="75000"/>
                  </a:srgbClr>
                </a:solidFill>
              </a:rPr>
              <a:pPr/>
              <a:t>5</a:t>
            </a:fld>
            <a:endParaRPr lang="en-US">
              <a:solidFill>
                <a:srgbClr val="012C3B">
                  <a:tint val="75000"/>
                </a:srgbClr>
              </a:solidFill>
            </a:endParaRPr>
          </a:p>
        </p:txBody>
      </p:sp>
      <p:pic>
        <p:nvPicPr>
          <p:cNvPr id="5" name="Picture 4">
            <a:extLst>
              <a:ext uri="{FF2B5EF4-FFF2-40B4-BE49-F238E27FC236}">
                <a16:creationId xmlns:a16="http://schemas.microsoft.com/office/drawing/2014/main" id="{5C1B21C2-3316-3CF3-EFDE-B23FE7B6D212}"/>
              </a:ext>
            </a:extLst>
          </p:cNvPr>
          <p:cNvPicPr>
            <a:picLocks noChangeAspect="1"/>
          </p:cNvPicPr>
          <p:nvPr/>
        </p:nvPicPr>
        <p:blipFill>
          <a:blip r:embed="rId3"/>
          <a:stretch>
            <a:fillRect/>
          </a:stretch>
        </p:blipFill>
        <p:spPr>
          <a:xfrm>
            <a:off x="304801" y="813722"/>
            <a:ext cx="8558784" cy="5230556"/>
          </a:xfrm>
          <a:prstGeom prst="rect">
            <a:avLst/>
          </a:prstGeom>
          <a:ln>
            <a:solidFill>
              <a:schemeClr val="tx1"/>
            </a:solidFill>
          </a:ln>
        </p:spPr>
      </p:pic>
    </p:spTree>
    <p:extLst>
      <p:ext uri="{BB962C8B-B14F-4D97-AF65-F5344CB8AC3E}">
        <p14:creationId xmlns:p14="http://schemas.microsoft.com/office/powerpoint/2010/main" val="903770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927A7-E168-C4E6-2998-5871238B250A}"/>
              </a:ext>
            </a:extLst>
          </p:cNvPr>
          <p:cNvSpPr>
            <a:spLocks noGrp="1"/>
          </p:cNvSpPr>
          <p:nvPr>
            <p:ph type="title"/>
          </p:nvPr>
        </p:nvSpPr>
        <p:spPr/>
        <p:txBody>
          <a:bodyPr/>
          <a:lstStyle/>
          <a:p>
            <a:r>
              <a:rPr lang="en-US" dirty="0"/>
              <a:t>Preservation Project - Worthington Woods Apartments</a:t>
            </a:r>
          </a:p>
        </p:txBody>
      </p:sp>
      <p:sp>
        <p:nvSpPr>
          <p:cNvPr id="4" name="Slide Number Placeholder 3">
            <a:extLst>
              <a:ext uri="{FF2B5EF4-FFF2-40B4-BE49-F238E27FC236}">
                <a16:creationId xmlns:a16="http://schemas.microsoft.com/office/drawing/2014/main" id="{A8F49C45-30E1-EE45-47F4-1D438F9431BB}"/>
              </a:ext>
            </a:extLst>
          </p:cNvPr>
          <p:cNvSpPr>
            <a:spLocks noGrp="1"/>
          </p:cNvSpPr>
          <p:nvPr>
            <p:ph type="sldNum" sz="quarter" idx="12"/>
          </p:nvPr>
        </p:nvSpPr>
        <p:spPr/>
        <p:txBody>
          <a:bodyPr/>
          <a:lstStyle/>
          <a:p>
            <a:fld id="{B5A5BAFB-C021-4B8F-BC56-71AD777259CD}" type="slidenum">
              <a:rPr lang="en-US" smtClean="0">
                <a:solidFill>
                  <a:srgbClr val="012C3B">
                    <a:tint val="75000"/>
                  </a:srgbClr>
                </a:solidFill>
              </a:rPr>
              <a:pPr/>
              <a:t>6</a:t>
            </a:fld>
            <a:endParaRPr lang="en-US">
              <a:solidFill>
                <a:srgbClr val="012C3B">
                  <a:tint val="75000"/>
                </a:srgbClr>
              </a:solidFill>
            </a:endParaRPr>
          </a:p>
        </p:txBody>
      </p:sp>
      <p:pic>
        <p:nvPicPr>
          <p:cNvPr id="1026" name="Picture 2">
            <a:extLst>
              <a:ext uri="{FF2B5EF4-FFF2-40B4-BE49-F238E27FC236}">
                <a16:creationId xmlns:a16="http://schemas.microsoft.com/office/drawing/2014/main" id="{FDE36281-49D6-6CD1-EA54-085C0F818C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218" y="1016731"/>
            <a:ext cx="8423564" cy="48245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899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C459F-2D5D-A837-0105-DB5BA5ECAC0B}"/>
              </a:ext>
            </a:extLst>
          </p:cNvPr>
          <p:cNvSpPr>
            <a:spLocks noGrp="1"/>
          </p:cNvSpPr>
          <p:nvPr>
            <p:ph type="title"/>
          </p:nvPr>
        </p:nvSpPr>
        <p:spPr/>
        <p:txBody>
          <a:bodyPr/>
          <a:lstStyle/>
          <a:p>
            <a:r>
              <a:rPr lang="en-US" dirty="0"/>
              <a:t>Mixed Use Economic Development – New City DC</a:t>
            </a:r>
          </a:p>
        </p:txBody>
      </p:sp>
      <p:sp>
        <p:nvSpPr>
          <p:cNvPr id="4" name="Slide Number Placeholder 3">
            <a:extLst>
              <a:ext uri="{FF2B5EF4-FFF2-40B4-BE49-F238E27FC236}">
                <a16:creationId xmlns:a16="http://schemas.microsoft.com/office/drawing/2014/main" id="{E2D273ED-E0B1-107E-A349-61A9569E6E0B}"/>
              </a:ext>
            </a:extLst>
          </p:cNvPr>
          <p:cNvSpPr>
            <a:spLocks noGrp="1"/>
          </p:cNvSpPr>
          <p:nvPr>
            <p:ph type="sldNum" sz="quarter" idx="12"/>
          </p:nvPr>
        </p:nvSpPr>
        <p:spPr/>
        <p:txBody>
          <a:bodyPr/>
          <a:lstStyle/>
          <a:p>
            <a:fld id="{B5A5BAFB-C021-4B8F-BC56-71AD777259CD}" type="slidenum">
              <a:rPr lang="en-US" smtClean="0">
                <a:solidFill>
                  <a:srgbClr val="012C3B">
                    <a:tint val="75000"/>
                  </a:srgbClr>
                </a:solidFill>
              </a:rPr>
              <a:pPr/>
              <a:t>7</a:t>
            </a:fld>
            <a:endParaRPr lang="en-US">
              <a:solidFill>
                <a:srgbClr val="012C3B">
                  <a:tint val="75000"/>
                </a:srgbClr>
              </a:solidFill>
            </a:endParaRPr>
          </a:p>
        </p:txBody>
      </p:sp>
      <p:pic>
        <p:nvPicPr>
          <p:cNvPr id="6" name="Picture 5">
            <a:extLst>
              <a:ext uri="{FF2B5EF4-FFF2-40B4-BE49-F238E27FC236}">
                <a16:creationId xmlns:a16="http://schemas.microsoft.com/office/drawing/2014/main" id="{98BD3139-93B8-05DC-10AC-B02CC1A63BE6}"/>
              </a:ext>
            </a:extLst>
          </p:cNvPr>
          <p:cNvPicPr>
            <a:picLocks noChangeAspect="1"/>
          </p:cNvPicPr>
          <p:nvPr/>
        </p:nvPicPr>
        <p:blipFill>
          <a:blip r:embed="rId3"/>
          <a:stretch>
            <a:fillRect/>
          </a:stretch>
        </p:blipFill>
        <p:spPr>
          <a:xfrm>
            <a:off x="552450" y="1966912"/>
            <a:ext cx="8039100" cy="2924175"/>
          </a:xfrm>
          <a:prstGeom prst="rect">
            <a:avLst/>
          </a:prstGeom>
          <a:ln>
            <a:solidFill>
              <a:schemeClr val="tx1"/>
            </a:solidFill>
          </a:ln>
        </p:spPr>
      </p:pic>
    </p:spTree>
    <p:extLst>
      <p:ext uri="{BB962C8B-B14F-4D97-AF65-F5344CB8AC3E}">
        <p14:creationId xmlns:p14="http://schemas.microsoft.com/office/powerpoint/2010/main" val="667852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7D4F-BB4D-99D3-DF51-7BEF0A6891EA}"/>
              </a:ext>
            </a:extLst>
          </p:cNvPr>
          <p:cNvSpPr>
            <a:spLocks noGrp="1"/>
          </p:cNvSpPr>
          <p:nvPr>
            <p:ph type="title"/>
          </p:nvPr>
        </p:nvSpPr>
        <p:spPr/>
        <p:txBody>
          <a:bodyPr/>
          <a:lstStyle/>
          <a:p>
            <a:r>
              <a:rPr lang="en-US" dirty="0"/>
              <a:t>Mixed Use Economic Development – New City DC</a:t>
            </a:r>
          </a:p>
        </p:txBody>
      </p:sp>
      <p:sp>
        <p:nvSpPr>
          <p:cNvPr id="4" name="Slide Number Placeholder 3">
            <a:extLst>
              <a:ext uri="{FF2B5EF4-FFF2-40B4-BE49-F238E27FC236}">
                <a16:creationId xmlns:a16="http://schemas.microsoft.com/office/drawing/2014/main" id="{F65952C9-7E6E-2A24-7929-004D1B43BCDE}"/>
              </a:ext>
            </a:extLst>
          </p:cNvPr>
          <p:cNvSpPr>
            <a:spLocks noGrp="1"/>
          </p:cNvSpPr>
          <p:nvPr>
            <p:ph type="sldNum" sz="quarter" idx="12"/>
          </p:nvPr>
        </p:nvSpPr>
        <p:spPr/>
        <p:txBody>
          <a:bodyPr/>
          <a:lstStyle/>
          <a:p>
            <a:fld id="{B5A5BAFB-C021-4B8F-BC56-71AD777259CD}" type="slidenum">
              <a:rPr lang="en-US" smtClean="0">
                <a:solidFill>
                  <a:srgbClr val="012C3B">
                    <a:tint val="75000"/>
                  </a:srgbClr>
                </a:solidFill>
              </a:rPr>
              <a:pPr/>
              <a:t>8</a:t>
            </a:fld>
            <a:endParaRPr lang="en-US">
              <a:solidFill>
                <a:srgbClr val="012C3B">
                  <a:tint val="75000"/>
                </a:srgbClr>
              </a:solidFill>
            </a:endParaRPr>
          </a:p>
        </p:txBody>
      </p:sp>
      <p:pic>
        <p:nvPicPr>
          <p:cNvPr id="6" name="Picture 5">
            <a:extLst>
              <a:ext uri="{FF2B5EF4-FFF2-40B4-BE49-F238E27FC236}">
                <a16:creationId xmlns:a16="http://schemas.microsoft.com/office/drawing/2014/main" id="{C26E52A0-8844-5767-9392-3CA5C001CBC5}"/>
              </a:ext>
            </a:extLst>
          </p:cNvPr>
          <p:cNvPicPr>
            <a:picLocks noChangeAspect="1"/>
          </p:cNvPicPr>
          <p:nvPr/>
        </p:nvPicPr>
        <p:blipFill>
          <a:blip r:embed="rId3"/>
          <a:stretch>
            <a:fillRect/>
          </a:stretch>
        </p:blipFill>
        <p:spPr>
          <a:xfrm>
            <a:off x="775466" y="1035032"/>
            <a:ext cx="7593067" cy="4975078"/>
          </a:xfrm>
          <a:prstGeom prst="rect">
            <a:avLst/>
          </a:prstGeom>
          <a:noFill/>
          <a:ln>
            <a:solidFill>
              <a:schemeClr val="tx1"/>
            </a:solidFill>
          </a:ln>
        </p:spPr>
      </p:pic>
    </p:spTree>
    <p:extLst>
      <p:ext uri="{BB962C8B-B14F-4D97-AF65-F5344CB8AC3E}">
        <p14:creationId xmlns:p14="http://schemas.microsoft.com/office/powerpoint/2010/main" val="2887514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7D4F-BB4D-99D3-DF51-7BEF0A6891EA}"/>
              </a:ext>
            </a:extLst>
          </p:cNvPr>
          <p:cNvSpPr>
            <a:spLocks noGrp="1"/>
          </p:cNvSpPr>
          <p:nvPr>
            <p:ph type="title"/>
          </p:nvPr>
        </p:nvSpPr>
        <p:spPr/>
        <p:txBody>
          <a:bodyPr/>
          <a:lstStyle/>
          <a:p>
            <a:r>
              <a:rPr lang="en-US" dirty="0"/>
              <a:t>Mixed Use Economic Development – New City DC</a:t>
            </a:r>
          </a:p>
        </p:txBody>
      </p:sp>
      <p:sp>
        <p:nvSpPr>
          <p:cNvPr id="4" name="Slide Number Placeholder 3">
            <a:extLst>
              <a:ext uri="{FF2B5EF4-FFF2-40B4-BE49-F238E27FC236}">
                <a16:creationId xmlns:a16="http://schemas.microsoft.com/office/drawing/2014/main" id="{F65952C9-7E6E-2A24-7929-004D1B43BCDE}"/>
              </a:ext>
            </a:extLst>
          </p:cNvPr>
          <p:cNvSpPr>
            <a:spLocks noGrp="1"/>
          </p:cNvSpPr>
          <p:nvPr>
            <p:ph type="sldNum" sz="quarter" idx="12"/>
          </p:nvPr>
        </p:nvSpPr>
        <p:spPr/>
        <p:txBody>
          <a:bodyPr/>
          <a:lstStyle/>
          <a:p>
            <a:fld id="{B5A5BAFB-C021-4B8F-BC56-71AD777259CD}" type="slidenum">
              <a:rPr lang="en-US" smtClean="0">
                <a:solidFill>
                  <a:srgbClr val="012C3B">
                    <a:tint val="75000"/>
                  </a:srgbClr>
                </a:solidFill>
              </a:rPr>
              <a:pPr/>
              <a:t>9</a:t>
            </a:fld>
            <a:endParaRPr lang="en-US">
              <a:solidFill>
                <a:srgbClr val="012C3B">
                  <a:tint val="75000"/>
                </a:srgbClr>
              </a:solidFill>
            </a:endParaRPr>
          </a:p>
        </p:txBody>
      </p:sp>
      <p:pic>
        <p:nvPicPr>
          <p:cNvPr id="5" name="Picture 4">
            <a:extLst>
              <a:ext uri="{FF2B5EF4-FFF2-40B4-BE49-F238E27FC236}">
                <a16:creationId xmlns:a16="http://schemas.microsoft.com/office/drawing/2014/main" id="{9BE32A4C-CC1C-D1A4-F0A0-9893DCD73843}"/>
              </a:ext>
            </a:extLst>
          </p:cNvPr>
          <p:cNvPicPr>
            <a:picLocks noChangeAspect="1"/>
          </p:cNvPicPr>
          <p:nvPr/>
        </p:nvPicPr>
        <p:blipFill>
          <a:blip r:embed="rId3"/>
          <a:stretch>
            <a:fillRect/>
          </a:stretch>
        </p:blipFill>
        <p:spPr>
          <a:xfrm>
            <a:off x="304800" y="1046812"/>
            <a:ext cx="8511073" cy="4948525"/>
          </a:xfrm>
          <a:prstGeom prst="rect">
            <a:avLst/>
          </a:prstGeom>
          <a:ln>
            <a:solidFill>
              <a:schemeClr val="tx1"/>
            </a:solidFill>
          </a:ln>
        </p:spPr>
      </p:pic>
    </p:spTree>
    <p:extLst>
      <p:ext uri="{BB962C8B-B14F-4D97-AF65-F5344CB8AC3E}">
        <p14:creationId xmlns:p14="http://schemas.microsoft.com/office/powerpoint/2010/main" val="1169580694"/>
      </p:ext>
    </p:extLst>
  </p:cSld>
  <p:clrMapOvr>
    <a:masterClrMapping/>
  </p:clrMapOvr>
</p:sld>
</file>

<file path=ppt/theme/theme1.xml><?xml version="1.0" encoding="utf-8"?>
<a:theme xmlns:a="http://schemas.openxmlformats.org/drawingml/2006/main" name="DMPED PPT Templat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MPED PPT Templat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2e4b783-2a8e-4c14-b61d-f20cca13aca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6C75F44A9D7F429B918D6EB69FBA89" ma:contentTypeVersion="12" ma:contentTypeDescription="Create a new document." ma:contentTypeScope="" ma:versionID="a400412b32c6fbc2983e140a383511f8">
  <xsd:schema xmlns:xsd="http://www.w3.org/2001/XMLSchema" xmlns:xs="http://www.w3.org/2001/XMLSchema" xmlns:p="http://schemas.microsoft.com/office/2006/metadata/properties" xmlns:ns3="c6f17135-9563-4982-8f71-c6409f8e0908" xmlns:ns4="a2e4b783-2a8e-4c14-b61d-f20cca13acac" targetNamespace="http://schemas.microsoft.com/office/2006/metadata/properties" ma:root="true" ma:fieldsID="519b5db77d8fe945f29a539eb78c943e" ns3:_="" ns4:_="">
    <xsd:import namespace="c6f17135-9563-4982-8f71-c6409f8e0908"/>
    <xsd:import namespace="a2e4b783-2a8e-4c14-b61d-f20cca13aca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f17135-9563-4982-8f71-c6409f8e09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e4b783-2a8e-4c14-b61d-f20cca13aca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9B672C-78F9-47EB-9AC5-0BF9E24F516E}">
  <ds:schemaRefs>
    <ds:schemaRef ds:uri="http://schemas.microsoft.com/sharepoint/v3/contenttype/forms"/>
  </ds:schemaRefs>
</ds:datastoreItem>
</file>

<file path=customXml/itemProps2.xml><?xml version="1.0" encoding="utf-8"?>
<ds:datastoreItem xmlns:ds="http://schemas.openxmlformats.org/officeDocument/2006/customXml" ds:itemID="{54EAB5CB-BDF7-4B0A-9E6A-3EFE671975F9}">
  <ds:schemaRefs>
    <ds:schemaRef ds:uri="a2e4b783-2a8e-4c14-b61d-f20cca13acac"/>
    <ds:schemaRef ds:uri="c6f17135-9563-4982-8f71-c6409f8e09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DA4D227-7652-4474-A7E1-251A6C820713}">
  <ds:schemaRefs>
    <ds:schemaRef ds:uri="a2e4b783-2a8e-4c14-b61d-f20cca13acac"/>
    <ds:schemaRef ds:uri="c6f17135-9563-4982-8f71-c6409f8e09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TotalTime>
  <Words>143</Words>
  <Application>Microsoft Office PowerPoint</Application>
  <PresentationFormat>On-screen Show (4:3)</PresentationFormat>
  <Paragraphs>35</Paragraphs>
  <Slides>10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ArialMT</vt:lpstr>
      <vt:lpstr>Calibri</vt:lpstr>
      <vt:lpstr>Helvetica</vt:lpstr>
      <vt:lpstr>Neutra Text</vt:lpstr>
      <vt:lpstr>Times</vt:lpstr>
      <vt:lpstr>Times New Roman</vt:lpstr>
      <vt:lpstr>DMPED PPT Template</vt:lpstr>
      <vt:lpstr>1_DMPED PPT Template</vt:lpstr>
      <vt:lpstr>54th NCDA Winter Conference: Overview of Section 108 Projects in Washington, DC</vt:lpstr>
      <vt:lpstr>#36000x2025: 12,000 Affordable Across 10 Planning Areas</vt:lpstr>
      <vt:lpstr>DC Approved for Section 108 Loan Fund</vt:lpstr>
      <vt:lpstr>Preservation Project - Worthington Woods Apartments</vt:lpstr>
      <vt:lpstr>Preservation Project - Worthington Woods Apartments</vt:lpstr>
      <vt:lpstr>Preservation Project - Worthington Woods Apartments</vt:lpstr>
      <vt:lpstr>Mixed Use Economic Development – New City DC</vt:lpstr>
      <vt:lpstr>Mixed Use Economic Development – New City DC</vt:lpstr>
      <vt:lpstr>Mixed Use Economic Development – New City DC</vt:lpstr>
      <vt:lpstr>Final Thoughts on Section 108</vt:lpstr>
    </vt:vector>
  </TitlesOfParts>
  <Company>DC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Whittaker</dc:creator>
  <cp:lastModifiedBy>Bekele, Tsega (DHCD)</cp:lastModifiedBy>
  <cp:revision>13</cp:revision>
  <cp:lastPrinted>2020-02-27T17:30:30Z</cp:lastPrinted>
  <dcterms:created xsi:type="dcterms:W3CDTF">2016-01-19T20:57:56Z</dcterms:created>
  <dcterms:modified xsi:type="dcterms:W3CDTF">2023-01-27T04:43:56Z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0x010100A06C75F44A9D7F429B918D6EB69FBA89</vt:lpwstr>
  </property>
</Properties>
</file>