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42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77" r:id="rId9"/>
    <p:sldId id="291" r:id="rId10"/>
    <p:sldId id="292" r:id="rId11"/>
    <p:sldId id="294" r:id="rId12"/>
    <p:sldId id="295" r:id="rId13"/>
    <p:sldId id="293" r:id="rId14"/>
    <p:sldId id="278" r:id="rId15"/>
    <p:sldId id="279" r:id="rId16"/>
    <p:sldId id="290" r:id="rId17"/>
    <p:sldId id="263" r:id="rId18"/>
    <p:sldId id="264" r:id="rId19"/>
    <p:sldId id="265" r:id="rId20"/>
    <p:sldId id="266" r:id="rId21"/>
    <p:sldId id="267" r:id="rId22"/>
    <p:sldId id="268" r:id="rId23"/>
    <p:sldId id="269" r:id="rId24"/>
    <p:sldId id="270" r:id="rId25"/>
    <p:sldId id="271" r:id="rId26"/>
    <p:sldId id="272" r:id="rId27"/>
    <p:sldId id="273" r:id="rId28"/>
    <p:sldId id="274" r:id="rId29"/>
    <p:sldId id="275" r:id="rId30"/>
    <p:sldId id="276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5287" autoAdjust="0"/>
    <p:restoredTop sz="94629" autoAdjust="0"/>
  </p:normalViewPr>
  <p:slideViewPr>
    <p:cSldViewPr>
      <p:cViewPr>
        <p:scale>
          <a:sx n="75" d="100"/>
          <a:sy n="75" d="100"/>
        </p:scale>
        <p:origin x="-2664" y="-8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6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9pPr>
          </a:lstStyle>
          <a:p>
            <a:endParaRPr/>
          </a:p>
        </p:txBody>
      </p:sp>
      <p:sp>
        <p:nvSpPr>
          <p:cNvPr id="3" name="Shape 3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9pPr>
          </a:lstStyle>
          <a:p>
            <a:endParaRPr/>
          </a:p>
        </p:txBody>
      </p:sp>
      <p:sp>
        <p:nvSpPr>
          <p:cNvPr id="4" name="Shape 4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" name="Shape 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‹#›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2018616276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Shape 10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4" name="Shape 11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Hello everyone and Thank You</a:t>
            </a:r>
          </a:p>
          <a:p>
            <a:pPr marL="457200" marR="0" lvl="1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My name is Omri Gross</a:t>
            </a:r>
          </a:p>
          <a:p>
            <a:pPr marL="914400" marR="0" lvl="2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HUD CPD Rep</a:t>
            </a:r>
          </a:p>
          <a:p>
            <a:pPr marL="1371600" marR="0" lvl="3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But before HUD, I worked for Franklin County, Ohio and before that the Mid Ohio Regional Planning Commission</a:t>
            </a:r>
          </a:p>
          <a:p>
            <a:pPr marL="1371600" marR="0" lvl="3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0" marR="0" lvl="3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Had to learn how to use various mapping and navigate the limitations and restrictions by resources like HUD CPD Maps</a:t>
            </a:r>
          </a:p>
          <a:p>
            <a:pPr marL="457200" marR="0" lvl="1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1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That’s why today..</a:t>
            </a:r>
          </a:p>
          <a:p>
            <a:pPr marL="914400" marR="0" lvl="2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Have the pleasure of showing you how to easily create, customize and share your </a:t>
            </a:r>
            <a:r>
              <a:rPr lang="en-US" sz="1200" b="1" i="1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own</a:t>
            </a:r>
            <a:r>
              <a:rPr lang="en-US" sz="1200" b="1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CPD Maps.</a:t>
            </a:r>
          </a:p>
        </p:txBody>
      </p:sp>
      <p:sp>
        <p:nvSpPr>
          <p:cNvPr id="115" name="Shape 115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2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2" name="Shape 1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Shape 12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3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6" name="Shape 13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addition to this PPT and a CPD Map I created for this session (which I will make available), I also put together a handy PDF Manual that covers everything I’ll go over today during this session.</a:t>
            </a:r>
          </a:p>
          <a:p>
            <a:pPr marL="457200" marR="0" lvl="1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(fully searchable) Manual consists of:</a:t>
            </a:r>
          </a:p>
          <a:p>
            <a:pPr marL="914400" marR="0" lvl="2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Step-by-step instructions (with screenshots)</a:t>
            </a:r>
          </a:p>
          <a:p>
            <a:pPr marL="914400" marR="0" lvl="2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 Index (with clickable links)</a:t>
            </a:r>
          </a:p>
          <a:p>
            <a:pPr marL="914400" marR="0" lvl="2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Glossary  (of key terms)</a:t>
            </a:r>
          </a:p>
        </p:txBody>
      </p:sp>
      <p:sp>
        <p:nvSpPr>
          <p:cNvPr id="137" name="Shape 13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4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2" name="Shape 16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Shape 16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5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8" name="Shape 17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Shape 17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6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8" name="Shape 14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Shape 14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7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3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3" name="Shape 3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Shape 304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8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3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3" name="Shape 3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Shape 304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9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3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3" name="Shape 3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Shape 304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10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3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3" name="Shape 3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Shape 304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11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3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3" name="Shape 3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Shape 304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12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3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3" name="Shape 3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Shape 304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13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Shape 31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3" name="Shape 31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Shape 314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14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Shape 32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3" name="Shape 32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Shape 324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15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8" name="Shape 14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Shape 14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16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hape 18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88" name="Shape 18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Shape 18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17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8" name="Shape 19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Shape 19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18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6" name="Shape 2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Shape 20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19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Shape 21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4" name="Shape 21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Shape 215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20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2" name="Shape 2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Shape 22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21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0" name="Shape 2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Shape 23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22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Shape 23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8" name="Shape 2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Shape 23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23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6" name="Shape 24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Shape 24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24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hape 25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4" name="Shape 2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Shape 255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25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2" name="Shape 26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Shape 26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26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0" name="Shape 27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Shape 27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27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Shape 27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8" name="Shape 27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Shape 27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28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Shape 28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6" name="Shape 2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Shape 28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29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Shape 29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94" name="Shape 29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" name="Shape 295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30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Shape 33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32" name="Shape 3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Shape 33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31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Shape 3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0" name="Shape 3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Shape 34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32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Shape 34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8" name="Shape 34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Shape 34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33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Shape 35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6" name="Shape 3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Shape 35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34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Shape 36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64" name="Shape 3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Shape 365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35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Shape 37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73" name="Shape 3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Shape 374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36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Shape 38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81" name="Shape 3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Shape 38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37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Shape 38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89" name="Shape 38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Shape 390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38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Shape 39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7" name="Shape 39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Shape 398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39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Shape 40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6" name="Shape 4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Shape 40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40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/>
          <p:nvPr/>
        </p:nvSpPr>
        <p:spPr>
          <a:xfrm>
            <a:off x="0" y="3866919"/>
            <a:ext cx="9144000" cy="2991080"/>
          </a:xfrm>
          <a:prstGeom prst="rect">
            <a:avLst/>
          </a:prstGeom>
          <a:gradFill>
            <a:gsLst>
              <a:gs pos="0">
                <a:srgbClr val="FFFFFF">
                  <a:alpha val="90588"/>
                </a:srgbClr>
              </a:gs>
              <a:gs pos="37000">
                <a:srgbClr val="FFFFFF">
                  <a:alpha val="75294"/>
                </a:srgbClr>
              </a:gs>
              <a:gs pos="100000">
                <a:srgbClr val="B4DCFA">
                  <a:alpha val="78431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20" name="Shape 20"/>
          <p:cNvSpPr/>
          <p:nvPr/>
        </p:nvSpPr>
        <p:spPr>
          <a:xfrm>
            <a:off x="0" y="1"/>
            <a:ext cx="9144000" cy="3866918"/>
          </a:xfrm>
          <a:prstGeom prst="rect">
            <a:avLst/>
          </a:prstGeom>
          <a:gradFill>
            <a:gsLst>
              <a:gs pos="0">
                <a:srgbClr val="FFFFFF">
                  <a:alpha val="88235"/>
                </a:srgbClr>
              </a:gs>
              <a:gs pos="48000">
                <a:srgbClr val="FFFFFF">
                  <a:alpha val="61568"/>
                </a:srgbClr>
              </a:gs>
              <a:gs pos="100000">
                <a:srgbClr val="B4DCFA">
                  <a:alpha val="78431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21" name="Shape 21"/>
          <p:cNvSpPr/>
          <p:nvPr/>
        </p:nvSpPr>
        <p:spPr>
          <a:xfrm>
            <a:off x="0" y="2652309"/>
            <a:ext cx="9144000" cy="2286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29000">
                <a:srgbClr val="FFFFFF">
                  <a:alpha val="29411"/>
                </a:srgbClr>
              </a:gs>
              <a:gs pos="45000">
                <a:srgbClr val="B4DCFA">
                  <a:alpha val="40000"/>
                </a:srgbClr>
              </a:gs>
              <a:gs pos="55000">
                <a:srgbClr val="FFFFFF">
                  <a:alpha val="25490"/>
                </a:srgbClr>
              </a:gs>
              <a:gs pos="65000">
                <a:srgbClr val="B4DCFA">
                  <a:alpha val="6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22" name="Shape 22"/>
          <p:cNvSpPr/>
          <p:nvPr/>
        </p:nvSpPr>
        <p:spPr>
          <a:xfrm>
            <a:off x="0" y="1600200"/>
            <a:ext cx="9144000" cy="5105398"/>
          </a:xfrm>
          <a:prstGeom prst="ellipse">
            <a:avLst/>
          </a:prstGeom>
          <a:gradFill>
            <a:gsLst>
              <a:gs pos="0">
                <a:schemeClr val="lt1"/>
              </a:gs>
              <a:gs pos="54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23" name="Shape 23"/>
          <p:cNvSpPr txBox="1">
            <a:spLocks noGrp="1"/>
          </p:cNvSpPr>
          <p:nvPr>
            <p:ph type="subTitle" idx="1"/>
          </p:nvPr>
        </p:nvSpPr>
        <p:spPr>
          <a:xfrm>
            <a:off x="1473795" y="5052544"/>
            <a:ext cx="5637009" cy="88211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440"/>
              </a:spcBef>
              <a:spcAft>
                <a:spcPts val="300"/>
              </a:spcAft>
              <a:buClr>
                <a:srgbClr val="C3260C"/>
              </a:buClr>
              <a:buFont typeface="Georgia"/>
              <a:buNone/>
              <a:defRPr sz="22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ctr" rtl="0">
              <a:lnSpc>
                <a:spcPct val="100000"/>
              </a:lnSpc>
              <a:spcBef>
                <a:spcPts val="400"/>
              </a:spcBef>
              <a:spcAft>
                <a:spcPts val="300"/>
              </a:spcAft>
              <a:buClr>
                <a:srgbClr val="C3260C"/>
              </a:buClr>
              <a:buFont typeface="Georgia"/>
              <a:buNone/>
              <a:defRPr sz="2000" b="0" i="0" u="none" strike="noStrike" cap="none" baseline="0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ctr" rtl="0">
              <a:lnSpc>
                <a:spcPct val="100000"/>
              </a:lnSpc>
              <a:spcBef>
                <a:spcPts val="360"/>
              </a:spcBef>
              <a:spcAft>
                <a:spcPts val="300"/>
              </a:spcAft>
              <a:buClr>
                <a:srgbClr val="C3260C"/>
              </a:buClr>
              <a:buFont typeface="Georgia"/>
              <a:buNone/>
              <a:defRPr sz="1800" b="0" i="0" u="none" strike="noStrike" cap="none" baseline="0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ctr" rtl="0">
              <a:lnSpc>
                <a:spcPct val="100000"/>
              </a:lnSpc>
              <a:spcBef>
                <a:spcPts val="320"/>
              </a:spcBef>
              <a:spcAft>
                <a:spcPts val="300"/>
              </a:spcAft>
              <a:buClr>
                <a:srgbClr val="C3260C"/>
              </a:buClr>
              <a:buFont typeface="Georgia"/>
              <a:buNone/>
              <a:defRPr sz="1600" b="0" i="0" u="none" strike="noStrike" cap="none" baseline="0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ctr" rtl="0">
              <a:lnSpc>
                <a:spcPct val="100000"/>
              </a:lnSpc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None/>
              <a:defRPr sz="1400" b="0" i="0" u="none" strike="noStrike" cap="none" baseline="0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ctr" rtl="0">
              <a:lnSpc>
                <a:spcPct val="100000"/>
              </a:lnSpc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None/>
              <a:defRPr sz="1400" b="0" i="0" u="none" strike="noStrike" cap="none" baseline="0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ctr" rtl="0">
              <a:lnSpc>
                <a:spcPct val="100000"/>
              </a:lnSpc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None/>
              <a:defRPr sz="1400" b="0" i="0" u="none" strike="noStrike" cap="none" baseline="0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ctr" rtl="0">
              <a:lnSpc>
                <a:spcPct val="100000"/>
              </a:lnSpc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None/>
              <a:defRPr sz="1400" b="0" i="0" u="none" strike="noStrike" cap="none" baseline="0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ctr" rtl="0">
              <a:lnSpc>
                <a:spcPct val="100000"/>
              </a:lnSpc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None/>
              <a:defRPr sz="1400" b="0" i="0" u="none" strike="noStrike" cap="none" baseline="0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dt" idx="10"/>
          </p:nvPr>
        </p:nvSpPr>
        <p:spPr>
          <a:xfrm>
            <a:off x="6172201" y="6172201"/>
            <a:ext cx="2514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ftr" idx="11"/>
          </p:nvPr>
        </p:nvSpPr>
        <p:spPr>
          <a:xfrm>
            <a:off x="457199" y="6172201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sldNum" idx="12"/>
          </p:nvPr>
        </p:nvSpPr>
        <p:spPr>
          <a:xfrm>
            <a:off x="3810000" y="6172201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25000"/>
              <a:buFont typeface="Trebuchet MS"/>
              <a:buNone/>
            </a:pPr>
            <a:fld id="{00000000-1234-1234-1234-123412341234}" type="slidenum">
              <a:rPr lang="en-US" sz="12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‹#›</a:t>
            </a:fld>
            <a:endParaRPr lang="en-US" sz="1200" b="1" i="0" u="none" strike="noStrike" cap="none" baseline="0">
              <a:solidFill>
                <a:srgbClr val="7F7F7F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27" name="Shape 27"/>
          <p:cNvSpPr txBox="1"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640080" marR="0" indent="3124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3260C"/>
              </a:buClr>
              <a:buFont typeface="Georgia"/>
              <a:buChar char="*"/>
              <a:defRPr sz="5400" b="1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2"/>
                </a:solidFill>
              </a:defRPr>
            </a:lvl2pPr>
            <a:lvl3pPr marL="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2"/>
                </a:solidFill>
              </a:defRPr>
            </a:lvl3pPr>
            <a:lvl4pPr marL="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2"/>
                </a:solidFill>
              </a:defRPr>
            </a:lvl4pPr>
            <a:lvl5pPr marL="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2"/>
                </a:solidFill>
              </a:defRPr>
            </a:lvl5pPr>
            <a:lvl6pPr marL="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2"/>
                </a:solidFill>
              </a:defRPr>
            </a:lvl6pPr>
            <a:lvl7pPr marL="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2"/>
                </a:solidFill>
              </a:defRPr>
            </a:lvl7pPr>
            <a:lvl8pPr marL="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2"/>
                </a:solidFill>
              </a:defRPr>
            </a:lvl8pPr>
            <a:lvl9pPr marL="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dt" idx="10"/>
          </p:nvPr>
        </p:nvSpPr>
        <p:spPr>
          <a:xfrm>
            <a:off x="6172201" y="6172201"/>
            <a:ext cx="2514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ftr" idx="11"/>
          </p:nvPr>
        </p:nvSpPr>
        <p:spPr>
          <a:xfrm>
            <a:off x="457199" y="6172201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3810000" y="6172201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25000"/>
              <a:buFont typeface="Trebuchet MS"/>
              <a:buNone/>
            </a:pPr>
            <a:fld id="{00000000-1234-1234-1234-123412341234}" type="slidenum">
              <a:rPr lang="en-US" sz="12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‹#›</a:t>
            </a:fld>
            <a:endParaRPr lang="en-US" sz="1200" b="1" i="0" u="none" strike="noStrike" cap="none" baseline="0">
              <a:solidFill>
                <a:srgbClr val="7F7F7F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1793290" y="4372167"/>
            <a:ext cx="651251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indent="340360" algn="r" rtl="0">
              <a:spcBef>
                <a:spcPts val="0"/>
              </a:spcBef>
              <a:buClr>
                <a:srgbClr val="C3260C"/>
              </a:buClr>
              <a:buFont typeface="Georgia"/>
              <a:buChar char="*"/>
              <a:defRPr sz="4600" b="1" i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rtl="0">
              <a:spcBef>
                <a:spcPts val="0"/>
              </a:spcBef>
              <a:defRPr>
                <a:solidFill>
                  <a:schemeClr val="dk2"/>
                </a:solidFill>
              </a:defRPr>
            </a:lvl2pPr>
            <a:lvl3pPr rtl="0">
              <a:spcBef>
                <a:spcPts val="0"/>
              </a:spcBef>
              <a:defRPr>
                <a:solidFill>
                  <a:schemeClr val="dk2"/>
                </a:solidFill>
              </a:defRPr>
            </a:lvl3pPr>
            <a:lvl4pPr rtl="0">
              <a:spcBef>
                <a:spcPts val="0"/>
              </a:spcBef>
              <a:defRPr>
                <a:solidFill>
                  <a:schemeClr val="dk2"/>
                </a:solidFill>
              </a:defRPr>
            </a:lvl4pPr>
            <a:lvl5pPr rtl="0">
              <a:spcBef>
                <a:spcPts val="0"/>
              </a:spcBef>
              <a:defRPr>
                <a:solidFill>
                  <a:schemeClr val="dk2"/>
                </a:solidFill>
              </a:defRPr>
            </a:lvl5pPr>
            <a:lvl6pPr rtl="0">
              <a:spcBef>
                <a:spcPts val="0"/>
              </a:spcBef>
              <a:defRPr>
                <a:solidFill>
                  <a:schemeClr val="dk2"/>
                </a:solidFill>
              </a:defRPr>
            </a:lvl6pPr>
            <a:lvl7pPr rtl="0">
              <a:spcBef>
                <a:spcPts val="0"/>
              </a:spcBef>
              <a:defRPr>
                <a:solidFill>
                  <a:schemeClr val="dk2"/>
                </a:solidFill>
              </a:defRPr>
            </a:lvl7pPr>
            <a:lvl8pPr rtl="0">
              <a:spcBef>
                <a:spcPts val="0"/>
              </a:spcBef>
              <a:defRPr>
                <a:solidFill>
                  <a:schemeClr val="dk2"/>
                </a:solidFill>
              </a:defRPr>
            </a:lvl8pPr>
            <a:lvl9pPr rtl="0">
              <a:spcBef>
                <a:spcPts val="0"/>
              </a:spcBef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body" idx="1"/>
          </p:nvPr>
        </p:nvSpPr>
        <p:spPr>
          <a:xfrm>
            <a:off x="1143000" y="731522"/>
            <a:ext cx="6400799" cy="347471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28600" indent="127000" algn="l" rtl="0">
              <a:spcBef>
                <a:spcPts val="44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548640" indent="99059" algn="l" rtl="0">
              <a:spcBef>
                <a:spcPts val="40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20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822960" indent="66039" algn="l" rtl="0">
              <a:spcBef>
                <a:spcPts val="36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8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097280" indent="45719" algn="l" rtl="0">
              <a:spcBef>
                <a:spcPts val="32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6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389888" indent="19811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1664207" indent="12193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1965960" indent="15239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2286000" indent="12700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2587752" indent="15748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/>
          <p:nvPr/>
        </p:nvSpPr>
        <p:spPr>
          <a:xfrm>
            <a:off x="0" y="3866919"/>
            <a:ext cx="9144000" cy="2991080"/>
          </a:xfrm>
          <a:prstGeom prst="rect">
            <a:avLst/>
          </a:prstGeom>
          <a:gradFill>
            <a:gsLst>
              <a:gs pos="0">
                <a:srgbClr val="FFFFFF">
                  <a:alpha val="91372"/>
                </a:srgbClr>
              </a:gs>
              <a:gs pos="37000">
                <a:srgbClr val="FFFFFF">
                  <a:alpha val="76470"/>
                </a:srgbClr>
              </a:gs>
              <a:gs pos="100000">
                <a:srgbClr val="B4DCFA">
                  <a:alpha val="8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36" name="Shape 36"/>
          <p:cNvSpPr/>
          <p:nvPr/>
        </p:nvSpPr>
        <p:spPr>
          <a:xfrm>
            <a:off x="0" y="1"/>
            <a:ext cx="9144000" cy="3866918"/>
          </a:xfrm>
          <a:prstGeom prst="rect">
            <a:avLst/>
          </a:prstGeom>
          <a:gradFill>
            <a:gsLst>
              <a:gs pos="0">
                <a:srgbClr val="FFFFFF">
                  <a:alpha val="89411"/>
                </a:srgbClr>
              </a:gs>
              <a:gs pos="48000">
                <a:srgbClr val="FFFFFF">
                  <a:alpha val="62352"/>
                </a:srgbClr>
              </a:gs>
              <a:gs pos="100000">
                <a:srgbClr val="B4DCFA">
                  <a:alpha val="8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37" name="Shape 37"/>
          <p:cNvSpPr/>
          <p:nvPr/>
        </p:nvSpPr>
        <p:spPr>
          <a:xfrm>
            <a:off x="0" y="2652309"/>
            <a:ext cx="9144000" cy="2286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29000">
                <a:srgbClr val="FFFFFF">
                  <a:alpha val="29411"/>
                </a:srgbClr>
              </a:gs>
              <a:gs pos="45000">
                <a:srgbClr val="B4DCFA">
                  <a:alpha val="40000"/>
                </a:srgbClr>
              </a:gs>
              <a:gs pos="55000">
                <a:srgbClr val="FFFFFF">
                  <a:alpha val="25490"/>
                </a:srgbClr>
              </a:gs>
              <a:gs pos="65000">
                <a:srgbClr val="B4DCFA">
                  <a:alpha val="6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38" name="Shape 38"/>
          <p:cNvSpPr/>
          <p:nvPr/>
        </p:nvSpPr>
        <p:spPr>
          <a:xfrm>
            <a:off x="0" y="1600200"/>
            <a:ext cx="9144000" cy="5105398"/>
          </a:xfrm>
          <a:prstGeom prst="ellipse">
            <a:avLst/>
          </a:prstGeom>
          <a:gradFill>
            <a:gsLst>
              <a:gs pos="0">
                <a:schemeClr val="lt1"/>
              </a:gs>
              <a:gs pos="54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2033194" y="2172650"/>
            <a:ext cx="5966665" cy="242334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r" rtl="0">
              <a:spcBef>
                <a:spcPts val="0"/>
              </a:spcBef>
              <a:defRPr sz="4600" b="1" cap="none" baseline="0"/>
            </a:lvl1pPr>
            <a:lvl2pPr rtl="0">
              <a:spcBef>
                <a:spcPts val="0"/>
              </a:spcBef>
              <a:defRPr>
                <a:solidFill>
                  <a:schemeClr val="dk2"/>
                </a:solidFill>
              </a:defRPr>
            </a:lvl2pPr>
            <a:lvl3pPr rtl="0">
              <a:spcBef>
                <a:spcPts val="0"/>
              </a:spcBef>
              <a:defRPr>
                <a:solidFill>
                  <a:schemeClr val="dk2"/>
                </a:solidFill>
              </a:defRPr>
            </a:lvl3pPr>
            <a:lvl4pPr rtl="0">
              <a:spcBef>
                <a:spcPts val="0"/>
              </a:spcBef>
              <a:defRPr>
                <a:solidFill>
                  <a:schemeClr val="dk2"/>
                </a:solidFill>
              </a:defRPr>
            </a:lvl4pPr>
            <a:lvl5pPr rtl="0">
              <a:spcBef>
                <a:spcPts val="0"/>
              </a:spcBef>
              <a:defRPr>
                <a:solidFill>
                  <a:schemeClr val="dk2"/>
                </a:solidFill>
              </a:defRPr>
            </a:lvl5pPr>
            <a:lvl6pPr rtl="0">
              <a:spcBef>
                <a:spcPts val="0"/>
              </a:spcBef>
              <a:defRPr>
                <a:solidFill>
                  <a:schemeClr val="dk2"/>
                </a:solidFill>
              </a:defRPr>
            </a:lvl6pPr>
            <a:lvl7pPr rtl="0">
              <a:spcBef>
                <a:spcPts val="0"/>
              </a:spcBef>
              <a:defRPr>
                <a:solidFill>
                  <a:schemeClr val="dk2"/>
                </a:solidFill>
              </a:defRPr>
            </a:lvl7pPr>
            <a:lvl8pPr rtl="0">
              <a:spcBef>
                <a:spcPts val="0"/>
              </a:spcBef>
              <a:defRPr>
                <a:solidFill>
                  <a:schemeClr val="dk2"/>
                </a:solidFill>
              </a:defRPr>
            </a:lvl8pPr>
            <a:lvl9pPr rtl="0">
              <a:spcBef>
                <a:spcPts val="0"/>
              </a:spcBef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1"/>
          </p:nvPr>
        </p:nvSpPr>
        <p:spPr>
          <a:xfrm>
            <a:off x="2022439" y="4607510"/>
            <a:ext cx="5970492" cy="8354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algn="r" rtl="0">
              <a:spcBef>
                <a:spcPts val="0"/>
              </a:spcBef>
              <a:buClr>
                <a:schemeClr val="dk2"/>
              </a:buClr>
              <a:buFont typeface="Trebuchet MS"/>
              <a:buNone/>
              <a:defRPr sz="2000">
                <a:solidFill>
                  <a:schemeClr val="dk2"/>
                </a:solidFill>
              </a:defRPr>
            </a:lvl1pPr>
            <a:lvl2pPr marL="457200" indent="0" rtl="0">
              <a:spcBef>
                <a:spcPts val="0"/>
              </a:spcBef>
              <a:buClr>
                <a:srgbClr val="888888"/>
              </a:buClr>
              <a:buFont typeface="Trebuchet MS"/>
              <a:buNone/>
              <a:defRPr sz="1800">
                <a:solidFill>
                  <a:srgbClr val="888888"/>
                </a:solidFill>
              </a:defRPr>
            </a:lvl2pPr>
            <a:lvl3pPr marL="914400" indent="0" rtl="0">
              <a:spcBef>
                <a:spcPts val="0"/>
              </a:spcBef>
              <a:buClr>
                <a:srgbClr val="888888"/>
              </a:buClr>
              <a:buFont typeface="Trebuchet MS"/>
              <a:buNone/>
              <a:defRPr sz="1600">
                <a:solidFill>
                  <a:srgbClr val="888888"/>
                </a:solidFill>
              </a:defRPr>
            </a:lvl3pPr>
            <a:lvl4pPr marL="1371600" indent="0" rtl="0">
              <a:spcBef>
                <a:spcPts val="0"/>
              </a:spcBef>
              <a:buClr>
                <a:srgbClr val="888888"/>
              </a:buClr>
              <a:buFont typeface="Trebuchet MS"/>
              <a:buNone/>
              <a:defRPr sz="1400">
                <a:solidFill>
                  <a:srgbClr val="888888"/>
                </a:solidFill>
              </a:defRPr>
            </a:lvl4pPr>
            <a:lvl5pPr marL="1828800" indent="0" rtl="0">
              <a:spcBef>
                <a:spcPts val="0"/>
              </a:spcBef>
              <a:buClr>
                <a:srgbClr val="888888"/>
              </a:buClr>
              <a:buFont typeface="Trebuchet MS"/>
              <a:buNone/>
              <a:defRPr sz="1400">
                <a:solidFill>
                  <a:srgbClr val="888888"/>
                </a:solidFill>
              </a:defRPr>
            </a:lvl5pPr>
            <a:lvl6pPr marL="2286000" indent="0" rtl="0">
              <a:spcBef>
                <a:spcPts val="0"/>
              </a:spcBef>
              <a:buClr>
                <a:srgbClr val="888888"/>
              </a:buClr>
              <a:buFont typeface="Trebuchet MS"/>
              <a:buNone/>
              <a:defRPr sz="1400">
                <a:solidFill>
                  <a:srgbClr val="888888"/>
                </a:solidFill>
              </a:defRPr>
            </a:lvl6pPr>
            <a:lvl7pPr marL="2743200" indent="0" rtl="0">
              <a:spcBef>
                <a:spcPts val="0"/>
              </a:spcBef>
              <a:buClr>
                <a:srgbClr val="888888"/>
              </a:buClr>
              <a:buFont typeface="Trebuchet MS"/>
              <a:buNone/>
              <a:defRPr sz="1400">
                <a:solidFill>
                  <a:srgbClr val="888888"/>
                </a:solidFill>
              </a:defRPr>
            </a:lvl7pPr>
            <a:lvl8pPr marL="3200400" indent="0" rtl="0">
              <a:spcBef>
                <a:spcPts val="0"/>
              </a:spcBef>
              <a:buClr>
                <a:srgbClr val="888888"/>
              </a:buClr>
              <a:buFont typeface="Trebuchet MS"/>
              <a:buNone/>
              <a:defRPr sz="1400">
                <a:solidFill>
                  <a:srgbClr val="888888"/>
                </a:solidFill>
              </a:defRPr>
            </a:lvl8pPr>
            <a:lvl9pPr marL="3657600" indent="0" rtl="0">
              <a:spcBef>
                <a:spcPts val="0"/>
              </a:spcBef>
              <a:buClr>
                <a:srgbClr val="888888"/>
              </a:buClr>
              <a:buFont typeface="Trebuchet MS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dt" idx="10"/>
          </p:nvPr>
        </p:nvSpPr>
        <p:spPr>
          <a:xfrm>
            <a:off x="6172201" y="6172201"/>
            <a:ext cx="2514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ftr" idx="11"/>
          </p:nvPr>
        </p:nvSpPr>
        <p:spPr>
          <a:xfrm>
            <a:off x="457199" y="6172201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3810000" y="6172201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25000"/>
              <a:buFont typeface="Trebuchet MS"/>
              <a:buNone/>
            </a:pPr>
            <a:fld id="{00000000-1234-1234-1234-123412341234}" type="slidenum">
              <a:rPr lang="en-US" sz="12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‹#›</a:t>
            </a:fld>
            <a:endParaRPr lang="en-US" sz="1200" b="1" i="0" u="none" strike="noStrike" cap="none" baseline="0">
              <a:solidFill>
                <a:srgbClr val="7F7F7F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dt" idx="10"/>
          </p:nvPr>
        </p:nvSpPr>
        <p:spPr>
          <a:xfrm>
            <a:off x="6172201" y="6172201"/>
            <a:ext cx="2514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ftr" idx="11"/>
          </p:nvPr>
        </p:nvSpPr>
        <p:spPr>
          <a:xfrm>
            <a:off x="457199" y="6172201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3810000" y="6172201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25000"/>
              <a:buFont typeface="Trebuchet MS"/>
              <a:buNone/>
            </a:pPr>
            <a:fld id="{00000000-1234-1234-1234-123412341234}" type="slidenum">
              <a:rPr lang="en-US" sz="12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‹#›</a:t>
            </a:fld>
            <a:endParaRPr lang="en-US" sz="1200" b="1" i="0" u="none" strike="noStrike" cap="none" baseline="0">
              <a:solidFill>
                <a:srgbClr val="7F7F7F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1793290" y="4372167"/>
            <a:ext cx="651251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indent="340360" algn="r" rtl="0">
              <a:spcBef>
                <a:spcPts val="0"/>
              </a:spcBef>
              <a:buClr>
                <a:srgbClr val="C3260C"/>
              </a:buClr>
              <a:buFont typeface="Georgia"/>
              <a:buChar char="*"/>
              <a:defRPr sz="4600" b="1" i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rtl="0">
              <a:spcBef>
                <a:spcPts val="0"/>
              </a:spcBef>
              <a:defRPr>
                <a:solidFill>
                  <a:schemeClr val="dk2"/>
                </a:solidFill>
              </a:defRPr>
            </a:lvl2pPr>
            <a:lvl3pPr rtl="0">
              <a:spcBef>
                <a:spcPts val="0"/>
              </a:spcBef>
              <a:defRPr>
                <a:solidFill>
                  <a:schemeClr val="dk2"/>
                </a:solidFill>
              </a:defRPr>
            </a:lvl3pPr>
            <a:lvl4pPr rtl="0">
              <a:spcBef>
                <a:spcPts val="0"/>
              </a:spcBef>
              <a:defRPr>
                <a:solidFill>
                  <a:schemeClr val="dk2"/>
                </a:solidFill>
              </a:defRPr>
            </a:lvl4pPr>
            <a:lvl5pPr rtl="0">
              <a:spcBef>
                <a:spcPts val="0"/>
              </a:spcBef>
              <a:defRPr>
                <a:solidFill>
                  <a:schemeClr val="dk2"/>
                </a:solidFill>
              </a:defRPr>
            </a:lvl5pPr>
            <a:lvl6pPr rtl="0">
              <a:spcBef>
                <a:spcPts val="0"/>
              </a:spcBef>
              <a:defRPr>
                <a:solidFill>
                  <a:schemeClr val="dk2"/>
                </a:solidFill>
              </a:defRPr>
            </a:lvl6pPr>
            <a:lvl7pPr rtl="0">
              <a:spcBef>
                <a:spcPts val="0"/>
              </a:spcBef>
              <a:defRPr>
                <a:solidFill>
                  <a:schemeClr val="dk2"/>
                </a:solidFill>
              </a:defRPr>
            </a:lvl7pPr>
            <a:lvl8pPr rtl="0">
              <a:spcBef>
                <a:spcPts val="0"/>
              </a:spcBef>
              <a:defRPr>
                <a:solidFill>
                  <a:schemeClr val="dk2"/>
                </a:solidFill>
              </a:defRPr>
            </a:lvl8pPr>
            <a:lvl9pPr rtl="0">
              <a:spcBef>
                <a:spcPts val="0"/>
              </a:spcBef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1142999" y="731520"/>
            <a:ext cx="3346704" cy="347471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28600" indent="127000" algn="l" rtl="0">
              <a:spcBef>
                <a:spcPts val="44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548640" indent="99059" algn="l" rtl="0">
              <a:spcBef>
                <a:spcPts val="40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20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822960" indent="66039" algn="l" rtl="0">
              <a:spcBef>
                <a:spcPts val="36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8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097280" indent="45719" algn="l" rtl="0">
              <a:spcBef>
                <a:spcPts val="32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6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389888" indent="19811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1664207" indent="12193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1965960" indent="15239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2286000" indent="12700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2587752" indent="15748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2"/>
          </p:nvPr>
        </p:nvSpPr>
        <p:spPr>
          <a:xfrm>
            <a:off x="4645151" y="731522"/>
            <a:ext cx="3346704" cy="347471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28600" indent="127000" algn="l" rtl="0">
              <a:spcBef>
                <a:spcPts val="44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548640" indent="99059" algn="l" rtl="0">
              <a:spcBef>
                <a:spcPts val="40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20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822960" indent="66039" algn="l" rtl="0">
              <a:spcBef>
                <a:spcPts val="36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8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097280" indent="45719" algn="l" rtl="0">
              <a:spcBef>
                <a:spcPts val="32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6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389888" indent="19811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1664207" indent="12193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1965960" indent="15239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2286000" indent="12700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2587752" indent="15748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algn="ctr" rtl="0">
              <a:spcBef>
                <a:spcPts val="0"/>
              </a:spcBef>
              <a:buClr>
                <a:schemeClr val="dk1"/>
              </a:buClr>
              <a:buFont typeface="Trebuchet MS"/>
              <a:buNone/>
              <a:defRPr sz="2400" b="1" i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indent="0" rtl="0">
              <a:spcBef>
                <a:spcPts val="0"/>
              </a:spcBef>
              <a:buFont typeface="Trebuchet MS"/>
              <a:buNone/>
              <a:defRPr sz="2000" b="1"/>
            </a:lvl2pPr>
            <a:lvl3pPr marL="914400" indent="0" rtl="0">
              <a:spcBef>
                <a:spcPts val="0"/>
              </a:spcBef>
              <a:buFont typeface="Trebuchet MS"/>
              <a:buNone/>
              <a:defRPr sz="1800" b="1"/>
            </a:lvl3pPr>
            <a:lvl4pPr marL="1371600" indent="0" rtl="0">
              <a:spcBef>
                <a:spcPts val="0"/>
              </a:spcBef>
              <a:buFont typeface="Trebuchet MS"/>
              <a:buNone/>
              <a:defRPr sz="1600" b="1"/>
            </a:lvl4pPr>
            <a:lvl5pPr marL="1828800" indent="0" rtl="0">
              <a:spcBef>
                <a:spcPts val="0"/>
              </a:spcBef>
              <a:buFont typeface="Trebuchet MS"/>
              <a:buNone/>
              <a:defRPr sz="1600" b="1"/>
            </a:lvl5pPr>
            <a:lvl6pPr marL="2286000" indent="0" rtl="0">
              <a:spcBef>
                <a:spcPts val="0"/>
              </a:spcBef>
              <a:buFont typeface="Trebuchet MS"/>
              <a:buNone/>
              <a:defRPr sz="1600" b="1"/>
            </a:lvl6pPr>
            <a:lvl7pPr marL="2743200" indent="0" rtl="0">
              <a:spcBef>
                <a:spcPts val="0"/>
              </a:spcBef>
              <a:buFont typeface="Trebuchet MS"/>
              <a:buNone/>
              <a:defRPr sz="1600" b="1"/>
            </a:lvl7pPr>
            <a:lvl8pPr marL="3200400" indent="0" rtl="0">
              <a:spcBef>
                <a:spcPts val="0"/>
              </a:spcBef>
              <a:buFont typeface="Trebuchet MS"/>
              <a:buNone/>
              <a:defRPr sz="1600" b="1"/>
            </a:lvl8pPr>
            <a:lvl9pPr marL="3657600" indent="0" rtl="0">
              <a:spcBef>
                <a:spcPts val="0"/>
              </a:spcBef>
              <a:buFont typeface="Trebuchet MS"/>
              <a:buNone/>
              <a:defRPr sz="1600" b="1"/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body" idx="2"/>
          </p:nvPr>
        </p:nvSpPr>
        <p:spPr>
          <a:xfrm>
            <a:off x="1156445" y="1400328"/>
            <a:ext cx="3346704" cy="2743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 sz="1800"/>
            </a:lvl1pPr>
            <a:lvl2pPr rtl="0">
              <a:spcBef>
                <a:spcPts val="0"/>
              </a:spcBef>
              <a:defRPr sz="1800"/>
            </a:lvl2pPr>
            <a:lvl3pPr rtl="0">
              <a:spcBef>
                <a:spcPts val="0"/>
              </a:spcBef>
              <a:defRPr sz="1600"/>
            </a:lvl3pPr>
            <a:lvl4pPr rtl="0">
              <a:spcBef>
                <a:spcPts val="0"/>
              </a:spcBef>
              <a:defRPr sz="1600"/>
            </a:lvl4pPr>
            <a:lvl5pPr rtl="0">
              <a:spcBef>
                <a:spcPts val="0"/>
              </a:spcBef>
              <a:defRPr sz="1600"/>
            </a:lvl5pPr>
            <a:lvl6pPr rtl="0">
              <a:spcBef>
                <a:spcPts val="0"/>
              </a:spcBef>
              <a:defRPr sz="1600"/>
            </a:lvl6pPr>
            <a:lvl7pPr rtl="0">
              <a:spcBef>
                <a:spcPts val="0"/>
              </a:spcBef>
              <a:defRPr sz="1600"/>
            </a:lvl7pPr>
            <a:lvl8pPr rtl="0">
              <a:spcBef>
                <a:spcPts val="0"/>
              </a:spcBef>
              <a:defRPr sz="1600"/>
            </a:lvl8pPr>
            <a:lvl9pPr rtl="0">
              <a:spcBef>
                <a:spcPts val="0"/>
              </a:spcBef>
              <a:defRPr sz="1600"/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body" idx="3"/>
          </p:nvPr>
        </p:nvSpPr>
        <p:spPr>
          <a:xfrm>
            <a:off x="4647301" y="731520"/>
            <a:ext cx="3346704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algn="ctr" rtl="0">
              <a:spcBef>
                <a:spcPts val="0"/>
              </a:spcBef>
              <a:buClr>
                <a:schemeClr val="dk1"/>
              </a:buClr>
              <a:buFont typeface="Trebuchet MS"/>
              <a:buNone/>
              <a:defRPr sz="2400" b="1" i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indent="0" rtl="0">
              <a:spcBef>
                <a:spcPts val="0"/>
              </a:spcBef>
              <a:buFont typeface="Trebuchet MS"/>
              <a:buNone/>
              <a:defRPr sz="2000" b="1"/>
            </a:lvl2pPr>
            <a:lvl3pPr marL="914400" indent="0" rtl="0">
              <a:spcBef>
                <a:spcPts val="0"/>
              </a:spcBef>
              <a:buFont typeface="Trebuchet MS"/>
              <a:buNone/>
              <a:defRPr sz="1800" b="1"/>
            </a:lvl3pPr>
            <a:lvl4pPr marL="1371600" indent="0" rtl="0">
              <a:spcBef>
                <a:spcPts val="0"/>
              </a:spcBef>
              <a:buFont typeface="Trebuchet MS"/>
              <a:buNone/>
              <a:defRPr sz="1600" b="1"/>
            </a:lvl4pPr>
            <a:lvl5pPr marL="1828800" indent="0" rtl="0">
              <a:spcBef>
                <a:spcPts val="0"/>
              </a:spcBef>
              <a:buFont typeface="Trebuchet MS"/>
              <a:buNone/>
              <a:defRPr sz="1600" b="1"/>
            </a:lvl5pPr>
            <a:lvl6pPr marL="2286000" indent="0" rtl="0">
              <a:spcBef>
                <a:spcPts val="0"/>
              </a:spcBef>
              <a:buFont typeface="Trebuchet MS"/>
              <a:buNone/>
              <a:defRPr sz="1600" b="1"/>
            </a:lvl6pPr>
            <a:lvl7pPr marL="2743200" indent="0" rtl="0">
              <a:spcBef>
                <a:spcPts val="0"/>
              </a:spcBef>
              <a:buFont typeface="Trebuchet MS"/>
              <a:buNone/>
              <a:defRPr sz="1600" b="1"/>
            </a:lvl7pPr>
            <a:lvl8pPr marL="3200400" indent="0" rtl="0">
              <a:spcBef>
                <a:spcPts val="0"/>
              </a:spcBef>
              <a:buFont typeface="Trebuchet MS"/>
              <a:buNone/>
              <a:defRPr sz="1600" b="1"/>
            </a:lvl8pPr>
            <a:lvl9pPr marL="3657600" indent="0" rtl="0">
              <a:spcBef>
                <a:spcPts val="0"/>
              </a:spcBef>
              <a:buFont typeface="Trebuchet MS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body" idx="4"/>
          </p:nvPr>
        </p:nvSpPr>
        <p:spPr>
          <a:xfrm>
            <a:off x="4645025" y="1399033"/>
            <a:ext cx="3346704" cy="2743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 sz="1800"/>
            </a:lvl1pPr>
            <a:lvl2pPr rtl="0">
              <a:spcBef>
                <a:spcPts val="0"/>
              </a:spcBef>
              <a:defRPr sz="1800"/>
            </a:lvl2pPr>
            <a:lvl3pPr rtl="0">
              <a:spcBef>
                <a:spcPts val="0"/>
              </a:spcBef>
              <a:defRPr sz="1600"/>
            </a:lvl3pPr>
            <a:lvl4pPr rtl="0">
              <a:spcBef>
                <a:spcPts val="0"/>
              </a:spcBef>
              <a:defRPr sz="1600"/>
            </a:lvl4pPr>
            <a:lvl5pPr rtl="0">
              <a:spcBef>
                <a:spcPts val="0"/>
              </a:spcBef>
              <a:defRPr sz="1600"/>
            </a:lvl5pPr>
            <a:lvl6pPr rtl="0">
              <a:spcBef>
                <a:spcPts val="0"/>
              </a:spcBef>
              <a:defRPr sz="1600"/>
            </a:lvl6pPr>
            <a:lvl7pPr rtl="0">
              <a:spcBef>
                <a:spcPts val="0"/>
              </a:spcBef>
              <a:defRPr sz="1600"/>
            </a:lvl7pPr>
            <a:lvl8pPr rtl="0">
              <a:spcBef>
                <a:spcPts val="0"/>
              </a:spcBef>
              <a:defRPr sz="1600"/>
            </a:lvl8pPr>
            <a:lvl9pPr rtl="0">
              <a:spcBef>
                <a:spcPts val="0"/>
              </a:spcBef>
              <a:defRPr sz="1600"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dt" idx="10"/>
          </p:nvPr>
        </p:nvSpPr>
        <p:spPr>
          <a:xfrm>
            <a:off x="6172201" y="6172201"/>
            <a:ext cx="2514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ftr" idx="11"/>
          </p:nvPr>
        </p:nvSpPr>
        <p:spPr>
          <a:xfrm>
            <a:off x="457199" y="6172201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sldNum" idx="12"/>
          </p:nvPr>
        </p:nvSpPr>
        <p:spPr>
          <a:xfrm>
            <a:off x="3810000" y="6172201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25000"/>
              <a:buFont typeface="Trebuchet MS"/>
              <a:buNone/>
            </a:pPr>
            <a:fld id="{00000000-1234-1234-1234-123412341234}" type="slidenum">
              <a:rPr lang="en-US" sz="12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‹#›</a:t>
            </a:fld>
            <a:endParaRPr lang="en-US" sz="1200" b="1" i="0" u="none" strike="noStrike" cap="none" baseline="0">
              <a:solidFill>
                <a:srgbClr val="7F7F7F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59" name="Shape 59"/>
          <p:cNvSpPr txBox="1">
            <a:spLocks noGrp="1"/>
          </p:cNvSpPr>
          <p:nvPr>
            <p:ph type="title"/>
          </p:nvPr>
        </p:nvSpPr>
        <p:spPr>
          <a:xfrm>
            <a:off x="1793290" y="4372167"/>
            <a:ext cx="651251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indent="340360" algn="r" rtl="0">
              <a:spcBef>
                <a:spcPts val="0"/>
              </a:spcBef>
              <a:buClr>
                <a:srgbClr val="C3260C"/>
              </a:buClr>
              <a:buFont typeface="Georgia"/>
              <a:buChar char="*"/>
              <a:defRPr sz="4600" b="1" i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rtl="0">
              <a:spcBef>
                <a:spcPts val="0"/>
              </a:spcBef>
              <a:defRPr>
                <a:solidFill>
                  <a:schemeClr val="dk2"/>
                </a:solidFill>
              </a:defRPr>
            </a:lvl2pPr>
            <a:lvl3pPr rtl="0">
              <a:spcBef>
                <a:spcPts val="0"/>
              </a:spcBef>
              <a:defRPr>
                <a:solidFill>
                  <a:schemeClr val="dk2"/>
                </a:solidFill>
              </a:defRPr>
            </a:lvl3pPr>
            <a:lvl4pPr rtl="0">
              <a:spcBef>
                <a:spcPts val="0"/>
              </a:spcBef>
              <a:defRPr>
                <a:solidFill>
                  <a:schemeClr val="dk2"/>
                </a:solidFill>
              </a:defRPr>
            </a:lvl4pPr>
            <a:lvl5pPr rtl="0">
              <a:spcBef>
                <a:spcPts val="0"/>
              </a:spcBef>
              <a:defRPr>
                <a:solidFill>
                  <a:schemeClr val="dk2"/>
                </a:solidFill>
              </a:defRPr>
            </a:lvl5pPr>
            <a:lvl6pPr rtl="0">
              <a:spcBef>
                <a:spcPts val="0"/>
              </a:spcBef>
              <a:defRPr>
                <a:solidFill>
                  <a:schemeClr val="dk2"/>
                </a:solidFill>
              </a:defRPr>
            </a:lvl6pPr>
            <a:lvl7pPr rtl="0">
              <a:spcBef>
                <a:spcPts val="0"/>
              </a:spcBef>
              <a:defRPr>
                <a:solidFill>
                  <a:schemeClr val="dk2"/>
                </a:solidFill>
              </a:defRPr>
            </a:lvl7pPr>
            <a:lvl8pPr rtl="0">
              <a:spcBef>
                <a:spcPts val="0"/>
              </a:spcBef>
              <a:defRPr>
                <a:solidFill>
                  <a:schemeClr val="dk2"/>
                </a:solidFill>
              </a:defRPr>
            </a:lvl8pPr>
            <a:lvl9pPr rtl="0">
              <a:spcBef>
                <a:spcPts val="0"/>
              </a:spcBef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>
            <a:spLocks noGrp="1"/>
          </p:cNvSpPr>
          <p:nvPr>
            <p:ph type="title"/>
          </p:nvPr>
        </p:nvSpPr>
        <p:spPr>
          <a:xfrm>
            <a:off x="1793290" y="4372167"/>
            <a:ext cx="651251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indent="340360" algn="r" rtl="0">
              <a:spcBef>
                <a:spcPts val="0"/>
              </a:spcBef>
              <a:buClr>
                <a:srgbClr val="C3260C"/>
              </a:buClr>
              <a:buFont typeface="Georgia"/>
              <a:buChar char="*"/>
              <a:defRPr sz="4600" b="1" i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rtl="0">
              <a:spcBef>
                <a:spcPts val="0"/>
              </a:spcBef>
              <a:defRPr>
                <a:solidFill>
                  <a:schemeClr val="dk2"/>
                </a:solidFill>
              </a:defRPr>
            </a:lvl2pPr>
            <a:lvl3pPr rtl="0">
              <a:spcBef>
                <a:spcPts val="0"/>
              </a:spcBef>
              <a:defRPr>
                <a:solidFill>
                  <a:schemeClr val="dk2"/>
                </a:solidFill>
              </a:defRPr>
            </a:lvl3pPr>
            <a:lvl4pPr rtl="0">
              <a:spcBef>
                <a:spcPts val="0"/>
              </a:spcBef>
              <a:defRPr>
                <a:solidFill>
                  <a:schemeClr val="dk2"/>
                </a:solidFill>
              </a:defRPr>
            </a:lvl4pPr>
            <a:lvl5pPr rtl="0">
              <a:spcBef>
                <a:spcPts val="0"/>
              </a:spcBef>
              <a:defRPr>
                <a:solidFill>
                  <a:schemeClr val="dk2"/>
                </a:solidFill>
              </a:defRPr>
            </a:lvl5pPr>
            <a:lvl6pPr rtl="0">
              <a:spcBef>
                <a:spcPts val="0"/>
              </a:spcBef>
              <a:defRPr>
                <a:solidFill>
                  <a:schemeClr val="dk2"/>
                </a:solidFill>
              </a:defRPr>
            </a:lvl6pPr>
            <a:lvl7pPr rtl="0">
              <a:spcBef>
                <a:spcPts val="0"/>
              </a:spcBef>
              <a:defRPr>
                <a:solidFill>
                  <a:schemeClr val="dk2"/>
                </a:solidFill>
              </a:defRPr>
            </a:lvl7pPr>
            <a:lvl8pPr rtl="0">
              <a:spcBef>
                <a:spcPts val="0"/>
              </a:spcBef>
              <a:defRPr>
                <a:solidFill>
                  <a:schemeClr val="dk2"/>
                </a:solidFill>
              </a:defRPr>
            </a:lvl8pPr>
            <a:lvl9pPr rtl="0">
              <a:spcBef>
                <a:spcPts val="0"/>
              </a:spcBef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dt" idx="10"/>
          </p:nvPr>
        </p:nvSpPr>
        <p:spPr>
          <a:xfrm>
            <a:off x="6172201" y="6172201"/>
            <a:ext cx="2514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ftr" idx="11"/>
          </p:nvPr>
        </p:nvSpPr>
        <p:spPr>
          <a:xfrm>
            <a:off x="457199" y="6172201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sldNum" idx="12"/>
          </p:nvPr>
        </p:nvSpPr>
        <p:spPr>
          <a:xfrm>
            <a:off x="3810000" y="6172201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25000"/>
              <a:buFont typeface="Trebuchet MS"/>
              <a:buNone/>
            </a:pPr>
            <a:fld id="{00000000-1234-1234-1234-123412341234}" type="slidenum">
              <a:rPr lang="en-US" sz="12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‹#›</a:t>
            </a:fld>
            <a:endParaRPr lang="en-US" sz="1200" b="1" i="0" u="none" strike="noStrike" cap="none" baseline="0">
              <a:solidFill>
                <a:srgbClr val="7F7F7F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>
            <a:spLocks noGrp="1"/>
          </p:cNvSpPr>
          <p:nvPr>
            <p:ph type="dt" idx="10"/>
          </p:nvPr>
        </p:nvSpPr>
        <p:spPr>
          <a:xfrm>
            <a:off x="6172201" y="6172201"/>
            <a:ext cx="2514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ftr" idx="11"/>
          </p:nvPr>
        </p:nvSpPr>
        <p:spPr>
          <a:xfrm>
            <a:off x="457199" y="6172201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sldNum" idx="12"/>
          </p:nvPr>
        </p:nvSpPr>
        <p:spPr>
          <a:xfrm>
            <a:off x="3810000" y="6172201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25000"/>
              <a:buFont typeface="Trebuchet MS"/>
              <a:buNone/>
            </a:pPr>
            <a:fld id="{00000000-1234-1234-1234-123412341234}" type="slidenum">
              <a:rPr lang="en-US" sz="12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‹#›</a:t>
            </a:fld>
            <a:endParaRPr lang="en-US" sz="1200" b="1" i="0" u="none" strike="noStrike" cap="none" baseline="0">
              <a:solidFill>
                <a:srgbClr val="7F7F7F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 txBox="1">
            <a:spLocks noGrp="1"/>
          </p:cNvSpPr>
          <p:nvPr>
            <p:ph type="title"/>
          </p:nvPr>
        </p:nvSpPr>
        <p:spPr>
          <a:xfrm>
            <a:off x="839095" y="2209801"/>
            <a:ext cx="3636085" cy="125849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228600" indent="-228600" algn="l" rtl="0">
              <a:spcBef>
                <a:spcPts val="0"/>
              </a:spcBef>
              <a:defRPr sz="2800" b="1"/>
            </a:lvl1pPr>
            <a:lvl2pPr rtl="0">
              <a:spcBef>
                <a:spcPts val="0"/>
              </a:spcBef>
              <a:defRPr>
                <a:solidFill>
                  <a:schemeClr val="dk2"/>
                </a:solidFill>
              </a:defRPr>
            </a:lvl2pPr>
            <a:lvl3pPr rtl="0">
              <a:spcBef>
                <a:spcPts val="0"/>
              </a:spcBef>
              <a:defRPr>
                <a:solidFill>
                  <a:schemeClr val="dk2"/>
                </a:solidFill>
              </a:defRPr>
            </a:lvl3pPr>
            <a:lvl4pPr rtl="0">
              <a:spcBef>
                <a:spcPts val="0"/>
              </a:spcBef>
              <a:defRPr>
                <a:solidFill>
                  <a:schemeClr val="dk2"/>
                </a:solidFill>
              </a:defRPr>
            </a:lvl4pPr>
            <a:lvl5pPr rtl="0">
              <a:spcBef>
                <a:spcPts val="0"/>
              </a:spcBef>
              <a:defRPr>
                <a:solidFill>
                  <a:schemeClr val="dk2"/>
                </a:solidFill>
              </a:defRPr>
            </a:lvl5pPr>
            <a:lvl6pPr rtl="0">
              <a:spcBef>
                <a:spcPts val="0"/>
              </a:spcBef>
              <a:defRPr>
                <a:solidFill>
                  <a:schemeClr val="dk2"/>
                </a:solidFill>
              </a:defRPr>
            </a:lvl6pPr>
            <a:lvl7pPr rtl="0">
              <a:spcBef>
                <a:spcPts val="0"/>
              </a:spcBef>
              <a:defRPr>
                <a:solidFill>
                  <a:schemeClr val="dk2"/>
                </a:solidFill>
              </a:defRPr>
            </a:lvl7pPr>
            <a:lvl8pPr rtl="0">
              <a:spcBef>
                <a:spcPts val="0"/>
              </a:spcBef>
              <a:defRPr>
                <a:solidFill>
                  <a:schemeClr val="dk2"/>
                </a:solidFill>
              </a:defRPr>
            </a:lvl8pPr>
            <a:lvl9pPr rtl="0">
              <a:spcBef>
                <a:spcPts val="0"/>
              </a:spcBef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>
            <a:off x="4593514" y="731522"/>
            <a:ext cx="4017085" cy="489472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rtl="0">
              <a:spcBef>
                <a:spcPts val="0"/>
              </a:spcBef>
              <a:defRPr sz="2200"/>
            </a:lvl1pPr>
            <a:lvl2pPr rtl="0">
              <a:spcBef>
                <a:spcPts val="0"/>
              </a:spcBef>
              <a:defRPr sz="2000"/>
            </a:lvl2pPr>
            <a:lvl3pPr rtl="0">
              <a:spcBef>
                <a:spcPts val="0"/>
              </a:spcBef>
              <a:defRPr sz="1800"/>
            </a:lvl3pPr>
            <a:lvl4pPr rtl="0">
              <a:spcBef>
                <a:spcPts val="0"/>
              </a:spcBef>
              <a:defRPr sz="1600"/>
            </a:lvl4pPr>
            <a:lvl5pPr rtl="0">
              <a:spcBef>
                <a:spcPts val="0"/>
              </a:spcBef>
              <a:defRPr sz="1400"/>
            </a:lvl5pPr>
            <a:lvl6pPr rtl="0">
              <a:spcBef>
                <a:spcPts val="0"/>
              </a:spcBef>
              <a:defRPr sz="2000"/>
            </a:lvl6pPr>
            <a:lvl7pPr rtl="0">
              <a:spcBef>
                <a:spcPts val="0"/>
              </a:spcBef>
              <a:defRPr sz="2000"/>
            </a:lvl7pPr>
            <a:lvl8pPr rtl="0">
              <a:spcBef>
                <a:spcPts val="0"/>
              </a:spcBef>
              <a:defRPr sz="2000"/>
            </a:lvl8pPr>
            <a:lvl9pPr rtl="0">
              <a:spcBef>
                <a:spcPts val="0"/>
              </a:spcBef>
              <a:defRPr sz="2000"/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body" idx="2"/>
          </p:nvPr>
        </p:nvSpPr>
        <p:spPr>
          <a:xfrm>
            <a:off x="1075766" y="3497801"/>
            <a:ext cx="3388658" cy="213951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Font typeface="Trebuchet MS"/>
              <a:buNone/>
              <a:defRPr sz="1400"/>
            </a:lvl1pPr>
            <a:lvl2pPr marL="457200" indent="0" rtl="0">
              <a:spcBef>
                <a:spcPts val="0"/>
              </a:spcBef>
              <a:buFont typeface="Trebuchet MS"/>
              <a:buNone/>
              <a:defRPr sz="1200"/>
            </a:lvl2pPr>
            <a:lvl3pPr marL="914400" indent="0" rtl="0">
              <a:spcBef>
                <a:spcPts val="0"/>
              </a:spcBef>
              <a:buFont typeface="Trebuchet MS"/>
              <a:buNone/>
              <a:defRPr sz="1000"/>
            </a:lvl3pPr>
            <a:lvl4pPr marL="1371600" indent="0" rtl="0">
              <a:spcBef>
                <a:spcPts val="0"/>
              </a:spcBef>
              <a:buFont typeface="Trebuchet MS"/>
              <a:buNone/>
              <a:defRPr sz="900"/>
            </a:lvl4pPr>
            <a:lvl5pPr marL="1828800" indent="0" rtl="0">
              <a:spcBef>
                <a:spcPts val="0"/>
              </a:spcBef>
              <a:buFont typeface="Trebuchet MS"/>
              <a:buNone/>
              <a:defRPr sz="900"/>
            </a:lvl5pPr>
            <a:lvl6pPr marL="2286000" indent="0" rtl="0">
              <a:spcBef>
                <a:spcPts val="0"/>
              </a:spcBef>
              <a:buFont typeface="Trebuchet MS"/>
              <a:buNone/>
              <a:defRPr sz="900"/>
            </a:lvl6pPr>
            <a:lvl7pPr marL="2743200" indent="0" rtl="0">
              <a:spcBef>
                <a:spcPts val="0"/>
              </a:spcBef>
              <a:buFont typeface="Trebuchet MS"/>
              <a:buNone/>
              <a:defRPr sz="900"/>
            </a:lvl7pPr>
            <a:lvl8pPr marL="3200400" indent="0" rtl="0">
              <a:spcBef>
                <a:spcPts val="0"/>
              </a:spcBef>
              <a:buFont typeface="Trebuchet MS"/>
              <a:buNone/>
              <a:defRPr sz="900"/>
            </a:lvl8pPr>
            <a:lvl9pPr marL="3657600" indent="0" rtl="0">
              <a:spcBef>
                <a:spcPts val="0"/>
              </a:spcBef>
              <a:buFont typeface="Trebuchet MS"/>
              <a:buNone/>
              <a:defRPr sz="900"/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dt" idx="10"/>
          </p:nvPr>
        </p:nvSpPr>
        <p:spPr>
          <a:xfrm>
            <a:off x="6172201" y="6172201"/>
            <a:ext cx="2514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ftr" idx="11"/>
          </p:nvPr>
        </p:nvSpPr>
        <p:spPr>
          <a:xfrm>
            <a:off x="457199" y="6172201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3810000" y="6172201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25000"/>
              <a:buFont typeface="Trebuchet MS"/>
              <a:buNone/>
            </a:pPr>
            <a:fld id="{00000000-1234-1234-1234-123412341234}" type="slidenum">
              <a:rPr lang="en-US" sz="12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‹#›</a:t>
            </a:fld>
            <a:endParaRPr lang="en-US" sz="1200" b="1" i="0" u="none" strike="noStrike" cap="none" baseline="0">
              <a:solidFill>
                <a:srgbClr val="7F7F7F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/>
          <p:nvPr/>
        </p:nvSpPr>
        <p:spPr>
          <a:xfrm>
            <a:off x="0" y="3866919"/>
            <a:ext cx="9144000" cy="2991080"/>
          </a:xfrm>
          <a:prstGeom prst="rect">
            <a:avLst/>
          </a:prstGeom>
          <a:gradFill>
            <a:gsLst>
              <a:gs pos="0">
                <a:srgbClr val="FFFFFF">
                  <a:alpha val="91372"/>
                </a:srgbClr>
              </a:gs>
              <a:gs pos="37000">
                <a:srgbClr val="FFFFFF">
                  <a:alpha val="76470"/>
                </a:srgbClr>
              </a:gs>
              <a:gs pos="100000">
                <a:srgbClr val="B4DCFA">
                  <a:alpha val="8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78" name="Shape 78"/>
          <p:cNvSpPr/>
          <p:nvPr/>
        </p:nvSpPr>
        <p:spPr>
          <a:xfrm>
            <a:off x="0" y="1"/>
            <a:ext cx="9144000" cy="3866918"/>
          </a:xfrm>
          <a:prstGeom prst="rect">
            <a:avLst/>
          </a:prstGeom>
          <a:gradFill>
            <a:gsLst>
              <a:gs pos="0">
                <a:srgbClr val="FFFFFF">
                  <a:alpha val="89411"/>
                </a:srgbClr>
              </a:gs>
              <a:gs pos="48000">
                <a:srgbClr val="FFFFFF">
                  <a:alpha val="62352"/>
                </a:srgbClr>
              </a:gs>
              <a:gs pos="100000">
                <a:srgbClr val="B4DCFA">
                  <a:alpha val="8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79" name="Shape 79"/>
          <p:cNvSpPr/>
          <p:nvPr/>
        </p:nvSpPr>
        <p:spPr>
          <a:xfrm>
            <a:off x="0" y="2652309"/>
            <a:ext cx="9144000" cy="2286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29000">
                <a:srgbClr val="FFFFFF">
                  <a:alpha val="29411"/>
                </a:srgbClr>
              </a:gs>
              <a:gs pos="45000">
                <a:srgbClr val="B4DCFA">
                  <a:alpha val="40000"/>
                </a:srgbClr>
              </a:gs>
              <a:gs pos="55000">
                <a:srgbClr val="FFFFFF">
                  <a:alpha val="25490"/>
                </a:srgbClr>
              </a:gs>
              <a:gs pos="65000">
                <a:srgbClr val="B4DCFA">
                  <a:alpha val="6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80" name="Shape 80"/>
          <p:cNvSpPr/>
          <p:nvPr/>
        </p:nvSpPr>
        <p:spPr>
          <a:xfrm>
            <a:off x="0" y="1600200"/>
            <a:ext cx="9144000" cy="5105398"/>
          </a:xfrm>
          <a:prstGeom prst="ellipse">
            <a:avLst/>
          </a:prstGeom>
          <a:gradFill>
            <a:gsLst>
              <a:gs pos="0">
                <a:schemeClr val="lt1"/>
              </a:gs>
              <a:gs pos="54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81" name="Shape 81"/>
          <p:cNvSpPr>
            <a:spLocks noGrp="1"/>
          </p:cNvSpPr>
          <p:nvPr>
            <p:ph type="pic" idx="2"/>
          </p:nvPr>
        </p:nvSpPr>
        <p:spPr>
          <a:xfrm>
            <a:off x="4475175" y="1143001"/>
            <a:ext cx="4114800" cy="3127805"/>
          </a:xfrm>
          <a:prstGeom prst="roundRect">
            <a:avLst>
              <a:gd name="adj" fmla="val 4230"/>
            </a:avLst>
          </a:prstGeom>
          <a:solidFill>
            <a:srgbClr val="8BC9F7"/>
          </a:solidFill>
          <a:ln>
            <a:noFill/>
          </a:ln>
          <a:effectLst>
            <a:reflection stA="23000" endA="300" endPos="28000" sy="-100000" algn="bl" rotWithShape="0"/>
          </a:effectLst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20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2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24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20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20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20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20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20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20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body" idx="1"/>
          </p:nvPr>
        </p:nvSpPr>
        <p:spPr>
          <a:xfrm>
            <a:off x="877887" y="1010486"/>
            <a:ext cx="3694113" cy="216302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182880" indent="20320" rtl="0">
              <a:spcBef>
                <a:spcPts val="0"/>
              </a:spcBef>
              <a:buFont typeface="Georgia"/>
              <a:buChar char="*"/>
              <a:defRPr sz="1600"/>
            </a:lvl1pPr>
            <a:lvl2pPr marL="457200" indent="0" rtl="0">
              <a:spcBef>
                <a:spcPts val="0"/>
              </a:spcBef>
              <a:buFont typeface="Trebuchet MS"/>
              <a:buNone/>
              <a:defRPr sz="1200"/>
            </a:lvl2pPr>
            <a:lvl3pPr marL="914400" indent="0" rtl="0">
              <a:spcBef>
                <a:spcPts val="0"/>
              </a:spcBef>
              <a:buFont typeface="Trebuchet MS"/>
              <a:buNone/>
              <a:defRPr sz="1000"/>
            </a:lvl3pPr>
            <a:lvl4pPr marL="1371600" indent="0" rtl="0">
              <a:spcBef>
                <a:spcPts val="0"/>
              </a:spcBef>
              <a:buFont typeface="Trebuchet MS"/>
              <a:buNone/>
              <a:defRPr sz="900"/>
            </a:lvl4pPr>
            <a:lvl5pPr marL="1828800" indent="0" rtl="0">
              <a:spcBef>
                <a:spcPts val="0"/>
              </a:spcBef>
              <a:buFont typeface="Trebuchet MS"/>
              <a:buNone/>
              <a:defRPr sz="900"/>
            </a:lvl5pPr>
            <a:lvl6pPr marL="2286000" indent="0" rtl="0">
              <a:spcBef>
                <a:spcPts val="0"/>
              </a:spcBef>
              <a:buFont typeface="Trebuchet MS"/>
              <a:buNone/>
              <a:defRPr sz="900"/>
            </a:lvl6pPr>
            <a:lvl7pPr marL="2743200" indent="0" rtl="0">
              <a:spcBef>
                <a:spcPts val="0"/>
              </a:spcBef>
              <a:buFont typeface="Trebuchet MS"/>
              <a:buNone/>
              <a:defRPr sz="900"/>
            </a:lvl7pPr>
            <a:lvl8pPr marL="3200400" indent="0" rtl="0">
              <a:spcBef>
                <a:spcPts val="0"/>
              </a:spcBef>
              <a:buFont typeface="Trebuchet MS"/>
              <a:buNone/>
              <a:defRPr sz="900"/>
            </a:lvl8pPr>
            <a:lvl9pPr marL="3657600" indent="0" rtl="0">
              <a:spcBef>
                <a:spcPts val="0"/>
              </a:spcBef>
              <a:buFont typeface="Trebuchet MS"/>
              <a:buNone/>
              <a:defRPr sz="900"/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dt" idx="10"/>
          </p:nvPr>
        </p:nvSpPr>
        <p:spPr>
          <a:xfrm>
            <a:off x="6172201" y="6172201"/>
            <a:ext cx="2514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84" name="Shape 84"/>
          <p:cNvSpPr txBox="1">
            <a:spLocks noGrp="1"/>
          </p:cNvSpPr>
          <p:nvPr>
            <p:ph type="ftr" idx="11"/>
          </p:nvPr>
        </p:nvSpPr>
        <p:spPr>
          <a:xfrm>
            <a:off x="457199" y="6172201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sldNum" idx="12"/>
          </p:nvPr>
        </p:nvSpPr>
        <p:spPr>
          <a:xfrm>
            <a:off x="3810000" y="6172201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25000"/>
              <a:buFont typeface="Trebuchet MS"/>
              <a:buNone/>
            </a:pPr>
            <a:fld id="{00000000-1234-1234-1234-123412341234}" type="slidenum">
              <a:rPr lang="en-US" sz="12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‹#›</a:t>
            </a:fld>
            <a:endParaRPr lang="en-US" sz="1200" b="1" i="0" u="none" strike="noStrike" cap="none" baseline="0">
              <a:solidFill>
                <a:srgbClr val="7F7F7F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86" name="Shape 86"/>
          <p:cNvSpPr txBox="1"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defRPr sz="4600" b="1"/>
            </a:lvl1pPr>
            <a:lvl2pPr rtl="0">
              <a:spcBef>
                <a:spcPts val="0"/>
              </a:spcBef>
              <a:defRPr>
                <a:solidFill>
                  <a:schemeClr val="dk2"/>
                </a:solidFill>
              </a:defRPr>
            </a:lvl2pPr>
            <a:lvl3pPr rtl="0">
              <a:spcBef>
                <a:spcPts val="0"/>
              </a:spcBef>
              <a:defRPr>
                <a:solidFill>
                  <a:schemeClr val="dk2"/>
                </a:solidFill>
              </a:defRPr>
            </a:lvl3pPr>
            <a:lvl4pPr rtl="0">
              <a:spcBef>
                <a:spcPts val="0"/>
              </a:spcBef>
              <a:defRPr>
                <a:solidFill>
                  <a:schemeClr val="dk2"/>
                </a:solidFill>
              </a:defRPr>
            </a:lvl4pPr>
            <a:lvl5pPr rtl="0">
              <a:spcBef>
                <a:spcPts val="0"/>
              </a:spcBef>
              <a:defRPr>
                <a:solidFill>
                  <a:schemeClr val="dk2"/>
                </a:solidFill>
              </a:defRPr>
            </a:lvl5pPr>
            <a:lvl6pPr rtl="0">
              <a:spcBef>
                <a:spcPts val="0"/>
              </a:spcBef>
              <a:defRPr>
                <a:solidFill>
                  <a:schemeClr val="dk2"/>
                </a:solidFill>
              </a:defRPr>
            </a:lvl6pPr>
            <a:lvl7pPr rtl="0">
              <a:spcBef>
                <a:spcPts val="0"/>
              </a:spcBef>
              <a:defRPr>
                <a:solidFill>
                  <a:schemeClr val="dk2"/>
                </a:solidFill>
              </a:defRPr>
            </a:lvl7pPr>
            <a:lvl8pPr rtl="0">
              <a:spcBef>
                <a:spcPts val="0"/>
              </a:spcBef>
              <a:defRPr>
                <a:solidFill>
                  <a:schemeClr val="dk2"/>
                </a:solidFill>
              </a:defRPr>
            </a:lvl8pPr>
            <a:lvl9pPr rtl="0">
              <a:spcBef>
                <a:spcPts val="0"/>
              </a:spcBef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title"/>
          </p:nvPr>
        </p:nvSpPr>
        <p:spPr>
          <a:xfrm>
            <a:off x="1793290" y="4372167"/>
            <a:ext cx="651251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indent="340360" algn="r" rtl="0">
              <a:spcBef>
                <a:spcPts val="0"/>
              </a:spcBef>
              <a:buClr>
                <a:srgbClr val="C3260C"/>
              </a:buClr>
              <a:buFont typeface="Georgia"/>
              <a:buChar char="*"/>
              <a:defRPr sz="4600" b="1" i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rtl="0">
              <a:spcBef>
                <a:spcPts val="0"/>
              </a:spcBef>
              <a:defRPr>
                <a:solidFill>
                  <a:schemeClr val="dk2"/>
                </a:solidFill>
              </a:defRPr>
            </a:lvl2pPr>
            <a:lvl3pPr rtl="0">
              <a:spcBef>
                <a:spcPts val="0"/>
              </a:spcBef>
              <a:defRPr>
                <a:solidFill>
                  <a:schemeClr val="dk2"/>
                </a:solidFill>
              </a:defRPr>
            </a:lvl3pPr>
            <a:lvl4pPr rtl="0">
              <a:spcBef>
                <a:spcPts val="0"/>
              </a:spcBef>
              <a:defRPr>
                <a:solidFill>
                  <a:schemeClr val="dk2"/>
                </a:solidFill>
              </a:defRPr>
            </a:lvl4pPr>
            <a:lvl5pPr rtl="0">
              <a:spcBef>
                <a:spcPts val="0"/>
              </a:spcBef>
              <a:defRPr>
                <a:solidFill>
                  <a:schemeClr val="dk2"/>
                </a:solidFill>
              </a:defRPr>
            </a:lvl5pPr>
            <a:lvl6pPr rtl="0">
              <a:spcBef>
                <a:spcPts val="0"/>
              </a:spcBef>
              <a:defRPr>
                <a:solidFill>
                  <a:schemeClr val="dk2"/>
                </a:solidFill>
              </a:defRPr>
            </a:lvl6pPr>
            <a:lvl7pPr rtl="0">
              <a:spcBef>
                <a:spcPts val="0"/>
              </a:spcBef>
              <a:defRPr>
                <a:solidFill>
                  <a:schemeClr val="dk2"/>
                </a:solidFill>
              </a:defRPr>
            </a:lvl7pPr>
            <a:lvl8pPr rtl="0">
              <a:spcBef>
                <a:spcPts val="0"/>
              </a:spcBef>
              <a:defRPr>
                <a:solidFill>
                  <a:schemeClr val="dk2"/>
                </a:solidFill>
              </a:defRPr>
            </a:lvl8pPr>
            <a:lvl9pPr rtl="0">
              <a:spcBef>
                <a:spcPts val="0"/>
              </a:spcBef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 rot="5400000">
            <a:off x="3368040" y="-731521"/>
            <a:ext cx="3474719" cy="6400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28600" indent="127000" algn="l" rtl="0">
              <a:spcBef>
                <a:spcPts val="44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548640" indent="99059" algn="l" rtl="0">
              <a:spcBef>
                <a:spcPts val="40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20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822960" indent="66039" algn="l" rtl="0">
              <a:spcBef>
                <a:spcPts val="36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8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097280" indent="45719" algn="l" rtl="0">
              <a:spcBef>
                <a:spcPts val="32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6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389888" indent="19811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1664207" indent="12193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1965960" indent="15239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2286000" indent="12700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2587752" indent="15748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90" name="Shape 90"/>
          <p:cNvSpPr txBox="1">
            <a:spLocks noGrp="1"/>
          </p:cNvSpPr>
          <p:nvPr>
            <p:ph type="dt" idx="10"/>
          </p:nvPr>
        </p:nvSpPr>
        <p:spPr>
          <a:xfrm>
            <a:off x="6172201" y="6172201"/>
            <a:ext cx="2514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91" name="Shape 91"/>
          <p:cNvSpPr txBox="1">
            <a:spLocks noGrp="1"/>
          </p:cNvSpPr>
          <p:nvPr>
            <p:ph type="ftr" idx="11"/>
          </p:nvPr>
        </p:nvSpPr>
        <p:spPr>
          <a:xfrm>
            <a:off x="457199" y="6172201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sldNum" idx="12"/>
          </p:nvPr>
        </p:nvSpPr>
        <p:spPr>
          <a:xfrm>
            <a:off x="3810000" y="6172201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25000"/>
              <a:buFont typeface="Trebuchet MS"/>
              <a:buNone/>
            </a:pPr>
            <a:fld id="{00000000-1234-1234-1234-123412341234}" type="slidenum">
              <a:rPr lang="en-US" sz="12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‹#›</a:t>
            </a:fld>
            <a:endParaRPr lang="en-US" sz="1200" b="1" i="0" u="none" strike="noStrike" cap="none" baseline="0">
              <a:solidFill>
                <a:srgbClr val="7F7F7F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 txBox="1">
            <a:spLocks noGrp="1"/>
          </p:cNvSpPr>
          <p:nvPr>
            <p:ph type="title"/>
          </p:nvPr>
        </p:nvSpPr>
        <p:spPr>
          <a:xfrm rot="5400000">
            <a:off x="-436711" y="1966986"/>
            <a:ext cx="5238338" cy="20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>
                <a:solidFill>
                  <a:schemeClr val="dk2"/>
                </a:solidFill>
              </a:defRPr>
            </a:lvl2pPr>
            <a:lvl3pPr rtl="0">
              <a:spcBef>
                <a:spcPts val="0"/>
              </a:spcBef>
              <a:defRPr>
                <a:solidFill>
                  <a:schemeClr val="dk2"/>
                </a:solidFill>
              </a:defRPr>
            </a:lvl3pPr>
            <a:lvl4pPr rtl="0">
              <a:spcBef>
                <a:spcPts val="0"/>
              </a:spcBef>
              <a:defRPr>
                <a:solidFill>
                  <a:schemeClr val="dk2"/>
                </a:solidFill>
              </a:defRPr>
            </a:lvl4pPr>
            <a:lvl5pPr rtl="0">
              <a:spcBef>
                <a:spcPts val="0"/>
              </a:spcBef>
              <a:defRPr>
                <a:solidFill>
                  <a:schemeClr val="dk2"/>
                </a:solidFill>
              </a:defRPr>
            </a:lvl5pPr>
            <a:lvl6pPr rtl="0">
              <a:spcBef>
                <a:spcPts val="0"/>
              </a:spcBef>
              <a:defRPr>
                <a:solidFill>
                  <a:schemeClr val="dk2"/>
                </a:solidFill>
              </a:defRPr>
            </a:lvl6pPr>
            <a:lvl7pPr rtl="0">
              <a:spcBef>
                <a:spcPts val="0"/>
              </a:spcBef>
              <a:defRPr>
                <a:solidFill>
                  <a:schemeClr val="dk2"/>
                </a:solidFill>
              </a:defRPr>
            </a:lvl7pPr>
            <a:lvl8pPr rtl="0">
              <a:spcBef>
                <a:spcPts val="0"/>
              </a:spcBef>
              <a:defRPr>
                <a:solidFill>
                  <a:schemeClr val="dk2"/>
                </a:solidFill>
              </a:defRPr>
            </a:lvl8pPr>
            <a:lvl9pPr rtl="0">
              <a:spcBef>
                <a:spcPts val="0"/>
              </a:spcBef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 rot="5400000">
            <a:off x="3291392" y="764239"/>
            <a:ext cx="4894727" cy="482928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28600" indent="127000" algn="l" rtl="0">
              <a:spcBef>
                <a:spcPts val="44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548640" indent="99059" algn="l" rtl="0">
              <a:spcBef>
                <a:spcPts val="40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20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822960" indent="66039" algn="l" rtl="0">
              <a:spcBef>
                <a:spcPts val="36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8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097280" indent="45719" algn="l" rtl="0">
              <a:spcBef>
                <a:spcPts val="32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6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389888" indent="19811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1664207" indent="12193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1965960" indent="15239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2286000" indent="12700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2587752" indent="15748" algn="l" rtl="0"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96" name="Shape 96"/>
          <p:cNvSpPr txBox="1">
            <a:spLocks noGrp="1"/>
          </p:cNvSpPr>
          <p:nvPr>
            <p:ph type="dt" idx="10"/>
          </p:nvPr>
        </p:nvSpPr>
        <p:spPr>
          <a:xfrm>
            <a:off x="6172201" y="6172201"/>
            <a:ext cx="2514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97" name="Shape 97"/>
          <p:cNvSpPr txBox="1">
            <a:spLocks noGrp="1"/>
          </p:cNvSpPr>
          <p:nvPr>
            <p:ph type="ftr" idx="11"/>
          </p:nvPr>
        </p:nvSpPr>
        <p:spPr>
          <a:xfrm>
            <a:off x="457199" y="6172201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98" name="Shape 98"/>
          <p:cNvSpPr txBox="1">
            <a:spLocks noGrp="1"/>
          </p:cNvSpPr>
          <p:nvPr>
            <p:ph type="sldNum" idx="12"/>
          </p:nvPr>
        </p:nvSpPr>
        <p:spPr>
          <a:xfrm>
            <a:off x="3810000" y="6172201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25000"/>
              <a:buFont typeface="Trebuchet MS"/>
              <a:buNone/>
            </a:pPr>
            <a:fld id="{00000000-1234-1234-1234-123412341234}" type="slidenum">
              <a:rPr lang="en-US" sz="12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‹#›</a:t>
            </a:fld>
            <a:endParaRPr lang="en-US" sz="1200" b="1" i="0" u="none" strike="noStrike" cap="none" baseline="0">
              <a:solidFill>
                <a:srgbClr val="7F7F7F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D4FE"/>
            </a:gs>
            <a:gs pos="60000">
              <a:srgbClr val="FFFFFF"/>
            </a:gs>
            <a:gs pos="100000">
              <a:srgbClr val="54BD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rgbClr val="FFFFFF">
                  <a:alpha val="90588"/>
                </a:srgbClr>
              </a:gs>
              <a:gs pos="37000">
                <a:srgbClr val="FFFFFF">
                  <a:alpha val="75294"/>
                </a:srgbClr>
              </a:gs>
              <a:gs pos="100000">
                <a:srgbClr val="B4DCFA">
                  <a:alpha val="78431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10" name="Shape 10"/>
          <p:cNvSpPr/>
          <p:nvPr/>
        </p:nvSpPr>
        <p:spPr>
          <a:xfrm>
            <a:off x="0" y="1"/>
            <a:ext cx="9144000" cy="5105398"/>
          </a:xfrm>
          <a:prstGeom prst="rect">
            <a:avLst/>
          </a:prstGeom>
          <a:gradFill>
            <a:gsLst>
              <a:gs pos="0">
                <a:srgbClr val="FFFFFF">
                  <a:alpha val="88235"/>
                </a:srgbClr>
              </a:gs>
              <a:gs pos="48000">
                <a:srgbClr val="FFFFFF">
                  <a:alpha val="61568"/>
                </a:srgbClr>
              </a:gs>
              <a:gs pos="100000">
                <a:srgbClr val="B4DCFA">
                  <a:alpha val="78431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11" name="Shape 11"/>
          <p:cNvSpPr/>
          <p:nvPr/>
        </p:nvSpPr>
        <p:spPr>
          <a:xfrm>
            <a:off x="0" y="3768303"/>
            <a:ext cx="9144000" cy="2286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29000">
                <a:srgbClr val="FFFFFF">
                  <a:alpha val="29411"/>
                </a:srgbClr>
              </a:gs>
              <a:gs pos="45000">
                <a:srgbClr val="B4DCFA">
                  <a:alpha val="40000"/>
                </a:srgbClr>
              </a:gs>
              <a:gs pos="55000">
                <a:srgbClr val="FFFFFF">
                  <a:alpha val="25490"/>
                </a:srgbClr>
              </a:gs>
              <a:gs pos="65000">
                <a:srgbClr val="B4DCFA">
                  <a:alpha val="6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12" name="Shape 12"/>
          <p:cNvSpPr/>
          <p:nvPr/>
        </p:nvSpPr>
        <p:spPr>
          <a:xfrm>
            <a:off x="0" y="1600200"/>
            <a:ext cx="9144000" cy="5105398"/>
          </a:xfrm>
          <a:prstGeom prst="ellipse">
            <a:avLst/>
          </a:prstGeom>
          <a:gradFill>
            <a:gsLst>
              <a:gs pos="0">
                <a:schemeClr val="lt1"/>
              </a:gs>
              <a:gs pos="56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1793290" y="4372167"/>
            <a:ext cx="651251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indent="34036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3260C"/>
              </a:buClr>
              <a:buFont typeface="Georgia"/>
              <a:buChar char="*"/>
              <a:defRPr sz="4600" b="1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2"/>
                </a:solidFill>
              </a:defRPr>
            </a:lvl2pPr>
            <a:lvl3pPr marL="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2"/>
                </a:solidFill>
              </a:defRPr>
            </a:lvl3pPr>
            <a:lvl4pPr marL="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2"/>
                </a:solidFill>
              </a:defRPr>
            </a:lvl4pPr>
            <a:lvl5pPr marL="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2"/>
                </a:solidFill>
              </a:defRPr>
            </a:lvl5pPr>
            <a:lvl6pPr marL="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2"/>
                </a:solidFill>
              </a:defRPr>
            </a:lvl6pPr>
            <a:lvl7pPr marL="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2"/>
                </a:solidFill>
              </a:defRPr>
            </a:lvl7pPr>
            <a:lvl8pPr marL="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2"/>
                </a:solidFill>
              </a:defRPr>
            </a:lvl8pPr>
            <a:lvl9pPr marL="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1143000" y="732262"/>
            <a:ext cx="6400799" cy="347471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28600" marR="0" indent="127000" algn="l" rtl="0">
              <a:lnSpc>
                <a:spcPct val="100000"/>
              </a:lnSpc>
              <a:spcBef>
                <a:spcPts val="44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2200" b="0" i="0" u="none" strike="noStrike" cap="none" baseline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548640" marR="0" indent="99059" algn="l" rtl="0">
              <a:lnSpc>
                <a:spcPct val="100000"/>
              </a:lnSpc>
              <a:spcBef>
                <a:spcPts val="40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2000" b="0" i="0" u="none" strike="noStrike" cap="none" baseline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822960" marR="0" indent="66039" algn="l" rtl="0">
              <a:lnSpc>
                <a:spcPct val="100000"/>
              </a:lnSpc>
              <a:spcBef>
                <a:spcPts val="36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800" b="0" i="0" u="none" strike="noStrike" cap="none" baseline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097280" marR="0" indent="45719" algn="l" rtl="0">
              <a:lnSpc>
                <a:spcPct val="100000"/>
              </a:lnSpc>
              <a:spcBef>
                <a:spcPts val="32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600" b="0" i="0" u="none" strike="noStrike" cap="none" baseline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389888" marR="0" indent="19811" algn="l" rtl="0">
              <a:lnSpc>
                <a:spcPct val="100000"/>
              </a:lnSpc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 b="0" i="0" u="none" strike="noStrike" cap="none" baseline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1664207" marR="0" indent="12193" algn="l" rtl="0">
              <a:lnSpc>
                <a:spcPct val="100000"/>
              </a:lnSpc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 b="0" i="0" u="none" strike="noStrike" cap="none" baseline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1965960" marR="0" indent="15239" algn="l" rtl="0">
              <a:lnSpc>
                <a:spcPct val="100000"/>
              </a:lnSpc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 b="0" i="0" u="none" strike="noStrike" cap="none" baseline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2286000" marR="0" indent="12700" algn="l" rtl="0">
              <a:lnSpc>
                <a:spcPct val="100000"/>
              </a:lnSpc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 b="0" i="0" u="none" strike="noStrike" cap="none" baseline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2587752" marR="0" indent="15748" algn="l" rtl="0">
              <a:lnSpc>
                <a:spcPct val="100000"/>
              </a:lnSpc>
              <a:spcBef>
                <a:spcPts val="280"/>
              </a:spcBef>
              <a:spcAft>
                <a:spcPts val="300"/>
              </a:spcAft>
              <a:buClr>
                <a:srgbClr val="C3260C"/>
              </a:buClr>
              <a:buFont typeface="Georgia"/>
              <a:buChar char="*"/>
              <a:defRPr sz="1400" b="0" i="0" u="none" strike="noStrike" cap="none" baseline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dt" idx="10"/>
          </p:nvPr>
        </p:nvSpPr>
        <p:spPr>
          <a:xfrm>
            <a:off x="6172201" y="6172201"/>
            <a:ext cx="2514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ftr" idx="11"/>
          </p:nvPr>
        </p:nvSpPr>
        <p:spPr>
          <a:xfrm>
            <a:off x="457199" y="6172201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Trebuchet MS"/>
              <a:buNone/>
              <a:defRPr sz="11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Trebuchet MS"/>
              <a:buNone/>
              <a:defRPr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defRPr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sldNum" idx="12"/>
          </p:nvPr>
        </p:nvSpPr>
        <p:spPr>
          <a:xfrm>
            <a:off x="3810000" y="6172201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25000"/>
              <a:buFont typeface="Trebuchet MS"/>
              <a:buNone/>
            </a:pPr>
            <a:fld id="{00000000-1234-1234-1234-123412341234}" type="slidenum">
              <a:rPr lang="en-US" sz="1200" b="1" i="0" u="none" strike="noStrike" cap="none" baseline="0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‹#›</a:t>
            </a:fld>
            <a:endParaRPr lang="en-US" sz="1200" b="1" i="0" u="none" strike="noStrike" cap="none" baseline="0">
              <a:solidFill>
                <a:srgbClr val="7F7F7F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http://www.arcgis.com/home/webmap/viewer.html?webmap=ad021e94db3844d2a276812c6832f374" TargetMode="External"/><Relationship Id="rId7" Type="http://schemas.openxmlformats.org/officeDocument/2006/relationships/hyperlink" Target="https://drive.google.com/open?id=1-_4HZLJS7L0Geb9bc-uJQbzwS63xXI65Yu9aAfkzyXw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drive.google.com/open?id=0B4lh3y0lJtira1d6SGtKYm85X2s" TargetMode="Externa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d.gov/offices/cpd/about/conplan/pdf/cpdmaps_deskguide.pdf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hyperlink" Target="http://egis.hud.gov/cpdmaps/" TargetMode="Externa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egis.hud.opendata.arcgis.com/" TargetMode="External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hyperlink" Target="http://www.arcgis.com/home/search.html?q=owner:HUD.Official.Content&amp;focus=layers" TargetMode="External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cgis.com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rive.google.com/open?id=0B4lh3y0lJtirTnRrT0R4a051NUU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rive.google.com/open?id=0B4lh3y0lJtirV0cxZTJjZ05HNlE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rive.google.com/open?id=0B4lh3y0lJtirZnFab182ek9DQ28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cgis.com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cgis.com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rive.google.com/open?id=0B4lh3y0lJtirVVREY3FPZWxPdms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rive.google.com/open?id=0B4lh3y0lJtirczhQN1BHTHFGU2s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rive.google.com/open?id=0B4lh3y0lJtirVjZ2Sng3bDlRYms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rive.google.com/open?id=0B4lh3y0lJtirZktla2dVTG9COFU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rive.google.com/open?id=0B4lh3y0lJtirNTVyZWV4WTI4ajQ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rive.google.com/open?id=0B4lh3y0lJtirZnFab182ek9DQ28" TargetMode="External"/><Relationship Id="rId4" Type="http://schemas.openxmlformats.org/officeDocument/2006/relationships/hyperlink" Target="https://drive.google.com/open?id=0B4lh3y0lJtirV21uUUpuRkI1ams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egis.hud.gov/ArcGIS/rest/services" TargetMode="Externa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rive.google.com/open?id=0B4lh3y0lJtirakVKWmtJNkJuUmM" TargetMode="External"/><Relationship Id="rId5" Type="http://schemas.openxmlformats.org/officeDocument/2006/relationships/image" Target="../media/image43.png"/><Relationship Id="rId4" Type="http://schemas.openxmlformats.org/officeDocument/2006/relationships/hyperlink" Target="https://drive.google.com/open?id=0B4lh3y0lJtirVkdXazNaQ1RLaDQ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rive.google.com/open?id=0B4lh3y0lJtiramdORDlvWmptalk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rive.google.com/open?id=0B4lh3y0lJtirOWlkZzZMRGl0ODA" TargetMode="Externa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egis.hud.gov/ArcGIS/rest/services" TargetMode="External"/><Relationship Id="rId3" Type="http://schemas.openxmlformats.org/officeDocument/2006/relationships/hyperlink" Target="http://www.arcgis.com/" TargetMode="External"/><Relationship Id="rId7" Type="http://schemas.openxmlformats.org/officeDocument/2006/relationships/hyperlink" Target="http://www.arcgis.com/home/search.html?q=owner:HUD.Official.Content&amp;focus=layers" TargetMode="Externa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gis.hud.opendata.arcgis.com/" TargetMode="External"/><Relationship Id="rId5" Type="http://schemas.openxmlformats.org/officeDocument/2006/relationships/hyperlink" Target="http://www.hud.gov/offices/cpd/about/conplan/pdf/cpdmaps_deskguide.pdf" TargetMode="External"/><Relationship Id="rId10" Type="http://schemas.openxmlformats.org/officeDocument/2006/relationships/hyperlink" Target="http://arcg.is/1iV5oBP" TargetMode="External"/><Relationship Id="rId4" Type="http://schemas.openxmlformats.org/officeDocument/2006/relationships/hyperlink" Target="http://egis.hud.gov/cpdmaps/" TargetMode="External"/><Relationship Id="rId9" Type="http://schemas.openxmlformats.org/officeDocument/2006/relationships/hyperlink" Target="https://drive.google.com/open?id=0B4lh3y0lJtirVkdXazNaQ1RLaDQ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>
            <a:spLocks noGrp="1"/>
          </p:cNvSpPr>
          <p:nvPr>
            <p:ph type="subTitle" idx="1"/>
          </p:nvPr>
        </p:nvSpPr>
        <p:spPr>
          <a:xfrm>
            <a:off x="0" y="3719199"/>
            <a:ext cx="9143998" cy="168446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3260C"/>
              </a:buClr>
              <a:buSzPct val="25000"/>
              <a:buFont typeface="Georgia"/>
              <a:buNone/>
            </a:pPr>
            <a:r>
              <a:rPr lang="en-US" sz="3200" b="0" i="1" u="none" strike="noStrike" cap="none" baseline="0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A Review of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940"/>
              </a:spcBef>
              <a:spcAft>
                <a:spcPts val="300"/>
              </a:spcAft>
              <a:buClr>
                <a:srgbClr val="C3260C"/>
              </a:buClr>
              <a:buSzPct val="25000"/>
              <a:buFont typeface="Georgia"/>
              <a:buNone/>
            </a:pPr>
            <a:r>
              <a:rPr lang="en-US" sz="3200" b="0" i="1" u="none" strike="noStrike" cap="none" baseline="0" dirty="0" smtClean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CPD Maps </a:t>
            </a:r>
            <a:r>
              <a:rPr lang="en-US" sz="3200" b="0" i="1" u="none" strike="noStrike" cap="none" baseline="0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| </a:t>
            </a:r>
            <a:r>
              <a:rPr lang="en-US" sz="3200" i="1" dirty="0" smtClean="0">
                <a:latin typeface="Calibri"/>
                <a:ea typeface="Calibri"/>
                <a:cs typeface="Calibri"/>
                <a:sym typeface="Calibri"/>
              </a:rPr>
              <a:t>ArcGIS</a:t>
            </a:r>
            <a:r>
              <a:rPr lang="en-US" sz="3200" b="0" i="1" u="none" strike="noStrike" cap="none" baseline="0" dirty="0" smtClean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3200" b="0" i="1" u="none" strike="noStrike" cap="none" baseline="0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| HUD Open Data</a:t>
            </a:r>
          </a:p>
        </p:txBody>
      </p:sp>
      <p:sp>
        <p:nvSpPr>
          <p:cNvPr id="101" name="Shape 101"/>
          <p:cNvSpPr txBox="1"/>
          <p:nvPr/>
        </p:nvSpPr>
        <p:spPr>
          <a:xfrm>
            <a:off x="0" y="2514600"/>
            <a:ext cx="9144000" cy="13849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66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Online Mapping Tools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 dirty="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pic>
        <p:nvPicPr>
          <p:cNvPr id="4" name="Shape 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3800" y="304800"/>
            <a:ext cx="1209864" cy="1369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Shape 1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4724" y="274031"/>
            <a:ext cx="1686476" cy="17071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/>
          <p:nvPr/>
        </p:nvSpPr>
        <p:spPr>
          <a:xfrm>
            <a:off x="4799926" y="2286000"/>
            <a:ext cx="5029200" cy="190704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02F6A"/>
              </a:buClr>
              <a:buSzPct val="25000"/>
              <a:buFont typeface="Calibri"/>
              <a:buNone/>
            </a:pPr>
            <a:r>
              <a:rPr lang="en-US" sz="4400" b="1" i="1" u="none" strike="noStrike" cap="none" baseline="0" dirty="0">
                <a:solidFill>
                  <a:srgbClr val="202F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Omri Gross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ct val="25000"/>
              <a:buFont typeface="Calibri"/>
              <a:buNone/>
            </a:pPr>
            <a:r>
              <a:rPr lang="en-US" sz="2800" i="1" u="none" strike="noStrike" cap="none" baseline="0" dirty="0">
                <a:solidFill>
                  <a:srgbClr val="3F3F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CPD Representative</a:t>
            </a:r>
            <a:r>
              <a:rPr lang="en-US" sz="3600" i="1" u="none" strike="noStrike" cap="none" baseline="0" dirty="0">
                <a:solidFill>
                  <a:srgbClr val="3F3F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endParaRPr lang="en-US" sz="3600" i="1" u="none" strike="noStrike" cap="none" baseline="0" dirty="0" smtClean="0">
              <a:solidFill>
                <a:srgbClr val="3F3F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lvl="0">
              <a:buClr>
                <a:srgbClr val="3F3F3F"/>
              </a:buClr>
              <a:buSzPct val="25000"/>
            </a:pPr>
            <a:r>
              <a:rPr lang="en-US" sz="2400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U.S. </a:t>
            </a:r>
            <a:r>
              <a:rPr lang="en-US" sz="2400" dirty="0" err="1" smtClean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Dept</a:t>
            </a:r>
            <a:r>
              <a:rPr lang="en-US" sz="2400" dirty="0" smtClean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400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of HUD</a:t>
            </a:r>
          </a:p>
          <a:p>
            <a:pPr>
              <a:buClr>
                <a:srgbClr val="3F3F3F"/>
              </a:buClr>
              <a:buSzPct val="25000"/>
            </a:pPr>
            <a:r>
              <a:rPr lang="en-US" sz="2400" dirty="0" smtClean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Columbus </a:t>
            </a:r>
            <a:r>
              <a:rPr lang="en-US" sz="2400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Field </a:t>
            </a:r>
            <a:r>
              <a:rPr lang="en-US" sz="2400" dirty="0" smtClean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Office</a:t>
            </a:r>
          </a:p>
          <a:p>
            <a:pPr lvl="5">
              <a:buClr>
                <a:srgbClr val="0070C0"/>
              </a:buClr>
              <a:buSzPct val="25000"/>
            </a:pPr>
            <a:r>
              <a:rPr lang="en-US" sz="2000" u="sng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omri.gross@hud.gov</a:t>
            </a:r>
          </a:p>
        </p:txBody>
      </p:sp>
      <p:sp>
        <p:nvSpPr>
          <p:cNvPr id="108" name="Shape 108"/>
          <p:cNvSpPr txBox="1"/>
          <p:nvPr/>
        </p:nvSpPr>
        <p:spPr>
          <a:xfrm>
            <a:off x="838200" y="1792308"/>
            <a:ext cx="3124200" cy="407803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rebuchet MS"/>
              <a:buAutoNum type="romanUcPeriod"/>
            </a:pPr>
            <a:r>
              <a:rPr lang="en-US" sz="2800" i="0" u="none" strike="noStrike" cap="none" baseline="0" dirty="0">
                <a:solidFill>
                  <a:srgbClr val="2626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Introduction</a:t>
            </a:r>
          </a:p>
          <a:p>
            <a:pPr marL="571500" marR="0" lvl="0" indent="-5715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rebuchet MS"/>
              <a:buAutoNum type="romanUcPeriod"/>
            </a:pPr>
            <a:r>
              <a:rPr lang="en-US" sz="2800" i="0" u="none" strike="noStrike" cap="none" baseline="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Overview</a:t>
            </a:r>
          </a:p>
          <a:p>
            <a:pPr marL="571500" marR="0" lvl="0" indent="-5715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rebuchet MS"/>
              <a:buAutoNum type="romanUcPeriod"/>
            </a:pPr>
            <a:r>
              <a:rPr lang="en-US" sz="2800" i="0" u="none" strike="noStrike" cap="none" baseline="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CPD Maps</a:t>
            </a:r>
            <a:endParaRPr lang="en-US" sz="2800" i="0" u="none" strike="noStrike" cap="none" baseline="0" dirty="0">
              <a:solidFill>
                <a:srgbClr val="26262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rebuchet MS"/>
              <a:buAutoNum type="romanUcPeriod"/>
            </a:pPr>
            <a:r>
              <a:rPr lang="en-US" sz="28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ArcGIS</a:t>
            </a:r>
            <a:endParaRPr lang="en-US" sz="2800" i="0" u="none" strike="noStrike" cap="none" baseline="0" dirty="0">
              <a:solidFill>
                <a:srgbClr val="26262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rebuchet MS"/>
              <a:buAutoNum type="romanUcPeriod"/>
            </a:pPr>
            <a:r>
              <a:rPr lang="en-US" sz="2800" i="0" u="none" strike="noStrike" cap="none" baseline="0" dirty="0">
                <a:solidFill>
                  <a:srgbClr val="2626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HUD Open Data</a:t>
            </a:r>
          </a:p>
          <a:p>
            <a:pPr marL="571500" marR="0" lvl="0" indent="-5715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rebuchet MS"/>
              <a:buAutoNum type="romanUcPeriod"/>
            </a:pPr>
            <a:r>
              <a:rPr lang="en-US" sz="2800" i="0" u="none" strike="noStrike" cap="none" baseline="0" dirty="0">
                <a:solidFill>
                  <a:srgbClr val="2626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Add/Edit Layers</a:t>
            </a:r>
          </a:p>
          <a:p>
            <a:pPr marL="571500" marR="0" lvl="0" indent="-5715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rebuchet MS"/>
              <a:buAutoNum type="romanUcPeriod"/>
            </a:pPr>
            <a:r>
              <a:rPr lang="en-US" sz="2800" i="0" u="none" strike="noStrike" cap="none" baseline="0" dirty="0">
                <a:solidFill>
                  <a:srgbClr val="2626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Resources</a:t>
            </a:r>
          </a:p>
          <a:p>
            <a:pPr marL="571500" marR="0" lvl="0" indent="-57150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ct val="100000"/>
              <a:buFont typeface="Trebuchet MS"/>
              <a:buAutoNum type="romanUcPeriod"/>
            </a:pPr>
            <a:r>
              <a:rPr lang="en-US" sz="2800" i="0" u="none" strike="noStrike" cap="none" baseline="0" dirty="0">
                <a:solidFill>
                  <a:srgbClr val="2626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Questions</a:t>
            </a:r>
          </a:p>
        </p:txBody>
      </p:sp>
      <p:sp>
        <p:nvSpPr>
          <p:cNvPr id="8" name="Shape 117"/>
          <p:cNvSpPr txBox="1"/>
          <p:nvPr/>
        </p:nvSpPr>
        <p:spPr>
          <a:xfrm>
            <a:off x="0" y="609599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 smtClean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Session Overview</a:t>
            </a:r>
            <a:endParaRPr lang="en-US" sz="4000" b="0" i="0" u="none" strike="noStrike" cap="none" baseline="0" dirty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/>
          <p:nvPr/>
        </p:nvSpPr>
        <p:spPr>
          <a:xfrm>
            <a:off x="0" y="609599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Introduction</a:t>
            </a:r>
          </a:p>
        </p:txBody>
      </p:sp>
      <p:sp>
        <p:nvSpPr>
          <p:cNvPr id="118" name="Shape 118"/>
          <p:cNvSpPr txBox="1"/>
          <p:nvPr/>
        </p:nvSpPr>
        <p:spPr>
          <a:xfrm>
            <a:off x="228602" y="1447801"/>
            <a:ext cx="8610599" cy="364715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800" b="1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In this session, you will learn how to: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5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800" b="0" i="0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Use </a:t>
            </a:r>
            <a:r>
              <a:rPr lang="en-US" sz="28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and navigate HUD CPD Maps</a:t>
            </a: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Utilize HUD Open Data map </a:t>
            </a:r>
            <a:r>
              <a:rPr lang="en-US" sz="2800" b="0" i="0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layers</a:t>
            </a:r>
          </a:p>
          <a:p>
            <a:pPr marL="342900" indent="-342900">
              <a:spcBef>
                <a:spcPts val="6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Create and use a free, ArcGIS public account</a:t>
            </a: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800" b="0" i="0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Create </a:t>
            </a:r>
            <a:r>
              <a:rPr lang="en-US" sz="28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customizable layers and maps in ArcGIS that can be edited, saved and shared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Trebuchet MS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  </a:t>
            </a:r>
          </a:p>
        </p:txBody>
      </p:sp>
      <p:pic>
        <p:nvPicPr>
          <p:cNvPr id="119" name="Shape 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1033" y="4733314"/>
            <a:ext cx="7881937" cy="1736554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/>
          <p:nvPr/>
        </p:nvSpPr>
        <p:spPr>
          <a:xfrm>
            <a:off x="0" y="609599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Introduction</a:t>
            </a:r>
          </a:p>
        </p:txBody>
      </p:sp>
      <p:sp>
        <p:nvSpPr>
          <p:cNvPr id="126" name="Shape 126"/>
          <p:cNvSpPr txBox="1"/>
          <p:nvPr/>
        </p:nvSpPr>
        <p:spPr>
          <a:xfrm>
            <a:off x="0" y="1330095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1" i="0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Resources</a:t>
            </a:r>
          </a:p>
        </p:txBody>
      </p:sp>
      <p:pic>
        <p:nvPicPr>
          <p:cNvPr id="127" name="Shape 127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14751" y="2684808"/>
            <a:ext cx="1485899" cy="1485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Shape 128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553200" y="2532017"/>
            <a:ext cx="1752600" cy="175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Shape 129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85800" y="2684806"/>
            <a:ext cx="1447800" cy="1447800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Shape 130"/>
          <p:cNvSpPr/>
          <p:nvPr/>
        </p:nvSpPr>
        <p:spPr>
          <a:xfrm>
            <a:off x="5993678" y="4114800"/>
            <a:ext cx="3074121" cy="112401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800" i="1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Index – Glossary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800" i="1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PDF</a:t>
            </a:r>
          </a:p>
        </p:txBody>
      </p:sp>
      <p:sp>
        <p:nvSpPr>
          <p:cNvPr id="131" name="Shape 131"/>
          <p:cNvSpPr/>
          <p:nvPr/>
        </p:nvSpPr>
        <p:spPr>
          <a:xfrm>
            <a:off x="3048000" y="4131126"/>
            <a:ext cx="2819397" cy="107721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800" i="1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ArcGIS Map Template</a:t>
            </a:r>
          </a:p>
        </p:txBody>
      </p:sp>
      <p:sp>
        <p:nvSpPr>
          <p:cNvPr id="132" name="Shape 132"/>
          <p:cNvSpPr/>
          <p:nvPr/>
        </p:nvSpPr>
        <p:spPr>
          <a:xfrm>
            <a:off x="304803" y="4141543"/>
            <a:ext cx="2209799" cy="58477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800" i="1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PowerPoint</a:t>
            </a:r>
          </a:p>
        </p:txBody>
      </p:sp>
      <p:sp>
        <p:nvSpPr>
          <p:cNvPr id="133" name="Shape 133"/>
          <p:cNvSpPr txBox="1"/>
          <p:nvPr/>
        </p:nvSpPr>
        <p:spPr>
          <a:xfrm>
            <a:off x="457200" y="5715000"/>
            <a:ext cx="8153398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2400" b="0" i="1" u="none" strike="noStrike" cap="none" baseline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Click on an icon above to access a resource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 txBox="1"/>
          <p:nvPr/>
        </p:nvSpPr>
        <p:spPr>
          <a:xfrm>
            <a:off x="0" y="609599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Overview</a:t>
            </a:r>
          </a:p>
        </p:txBody>
      </p:sp>
      <p:sp>
        <p:nvSpPr>
          <p:cNvPr id="152" name="Shape 152"/>
          <p:cNvSpPr txBox="1"/>
          <p:nvPr/>
        </p:nvSpPr>
        <p:spPr>
          <a:xfrm>
            <a:off x="228602" y="1447801"/>
            <a:ext cx="8610599" cy="52321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8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What is CPD Maps?</a:t>
            </a:r>
          </a:p>
        </p:txBody>
      </p:sp>
      <p:sp>
        <p:nvSpPr>
          <p:cNvPr id="153" name="Shape 153"/>
          <p:cNvSpPr/>
          <p:nvPr/>
        </p:nvSpPr>
        <p:spPr>
          <a:xfrm>
            <a:off x="304802" y="2008077"/>
            <a:ext cx="8610599" cy="92332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rebuchet MS"/>
              <a:buNone/>
            </a:pPr>
            <a:r>
              <a:rPr lang="en-US"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Located in HUD’s eCon Planning Suite, CPD Maps is an online mapping tool that offers a large amount of data for grantees and the general public to search, query, display, identify and analyze the needs of their community.</a:t>
            </a:r>
          </a:p>
        </p:txBody>
      </p:sp>
      <p:sp>
        <p:nvSpPr>
          <p:cNvPr id="154" name="Shape 154"/>
          <p:cNvSpPr/>
          <p:nvPr/>
        </p:nvSpPr>
        <p:spPr>
          <a:xfrm>
            <a:off x="533402" y="3025676"/>
            <a:ext cx="4152898" cy="1200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Geographic, census and IDIS data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Generate reports 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Can NOT save or share maps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Limited customizability</a:t>
            </a:r>
          </a:p>
        </p:txBody>
      </p:sp>
      <p:pic>
        <p:nvPicPr>
          <p:cNvPr id="155" name="Shape 155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48401" y="4204448"/>
            <a:ext cx="1413033" cy="182880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56" name="Shape 156"/>
          <p:cNvSpPr/>
          <p:nvPr/>
        </p:nvSpPr>
        <p:spPr>
          <a:xfrm>
            <a:off x="1431926" y="6073255"/>
            <a:ext cx="2406649" cy="3693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rebuchet MS"/>
              <a:buNone/>
            </a:pPr>
            <a:r>
              <a:rPr lang="en-US" sz="1800" b="1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Click for CPD Maps </a:t>
            </a:r>
          </a:p>
        </p:txBody>
      </p:sp>
      <p:sp>
        <p:nvSpPr>
          <p:cNvPr id="157" name="Shape 157"/>
          <p:cNvSpPr/>
          <p:nvPr/>
        </p:nvSpPr>
        <p:spPr>
          <a:xfrm>
            <a:off x="5715001" y="6059271"/>
            <a:ext cx="2406649" cy="64633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rebuchet MS"/>
              <a:buNone/>
            </a:pPr>
            <a:r>
              <a:rPr lang="en-US" sz="1800" b="1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Click for CPD Maps Desk Guide</a:t>
            </a:r>
          </a:p>
        </p:txBody>
      </p:sp>
      <p:sp>
        <p:nvSpPr>
          <p:cNvPr id="158" name="Shape 158"/>
          <p:cNvSpPr/>
          <p:nvPr/>
        </p:nvSpPr>
        <p:spPr>
          <a:xfrm>
            <a:off x="4610100" y="3025676"/>
            <a:ext cx="4572000" cy="92332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Created as a tool for communities to generate the maps, data and reports for the 5-year Consolidated Plan</a:t>
            </a:r>
          </a:p>
        </p:txBody>
      </p:sp>
      <p:pic>
        <p:nvPicPr>
          <p:cNvPr id="159" name="Shape 159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11202" y="4495801"/>
            <a:ext cx="3848099" cy="1504949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 txBox="1"/>
          <p:nvPr/>
        </p:nvSpPr>
        <p:spPr>
          <a:xfrm>
            <a:off x="0" y="609599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Overview</a:t>
            </a:r>
          </a:p>
        </p:txBody>
      </p:sp>
      <p:sp>
        <p:nvSpPr>
          <p:cNvPr id="166" name="Shape 166"/>
          <p:cNvSpPr txBox="1"/>
          <p:nvPr/>
        </p:nvSpPr>
        <p:spPr>
          <a:xfrm>
            <a:off x="228602" y="1447801"/>
            <a:ext cx="8610599" cy="52321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800" b="1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What is HUD Open Data?</a:t>
            </a:r>
          </a:p>
        </p:txBody>
      </p:sp>
      <p:sp>
        <p:nvSpPr>
          <p:cNvPr id="167" name="Shape 167"/>
          <p:cNvSpPr/>
          <p:nvPr/>
        </p:nvSpPr>
        <p:spPr>
          <a:xfrm>
            <a:off x="304802" y="2008077"/>
            <a:ext cx="8610599" cy="64633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rebuchet MS"/>
              <a:buNone/>
            </a:pPr>
            <a:r>
              <a:rPr lang="en-US" sz="1800" b="0" i="0" u="none" strike="noStrike" cap="none" baseline="0" dirty="0">
                <a:solidFill>
                  <a:schemeClr val="dk1"/>
                </a:solidFill>
                <a:latin typeface="Calibri" panose="020F0502020204030204" pitchFamily="34" charset="0"/>
                <a:ea typeface="Trebuchet MS"/>
                <a:cs typeface="Calibri" panose="020F0502020204030204" pitchFamily="34" charset="0"/>
                <a:sym typeface="Trebuchet MS"/>
                <a:rtl val="0"/>
              </a:rPr>
              <a:t>HUD Open Data provides interested researchers with access to the original data sets generated and compiled by HUD data collection efforts. </a:t>
            </a:r>
          </a:p>
        </p:txBody>
      </p:sp>
      <p:sp>
        <p:nvSpPr>
          <p:cNvPr id="168" name="Shape 168"/>
          <p:cNvSpPr/>
          <p:nvPr/>
        </p:nvSpPr>
        <p:spPr>
          <a:xfrm>
            <a:off x="496112" y="2743201"/>
            <a:ext cx="4152898" cy="1200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American Housing Survey 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HUD median family income limits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Housing discrimination data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HUD-insured multifamily housing data</a:t>
            </a:r>
          </a:p>
        </p:txBody>
      </p:sp>
      <p:sp>
        <p:nvSpPr>
          <p:cNvPr id="169" name="Shape 169"/>
          <p:cNvSpPr/>
          <p:nvPr/>
        </p:nvSpPr>
        <p:spPr>
          <a:xfrm>
            <a:off x="1431926" y="5715001"/>
            <a:ext cx="2406649" cy="64633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rebuchet MS"/>
              <a:buNone/>
            </a:pPr>
            <a:r>
              <a:rPr lang="en-US" sz="1800" b="1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Click for HUD Open Data Sets</a:t>
            </a:r>
          </a:p>
        </p:txBody>
      </p:sp>
      <p:sp>
        <p:nvSpPr>
          <p:cNvPr id="170" name="Shape 170"/>
          <p:cNvSpPr/>
          <p:nvPr/>
        </p:nvSpPr>
        <p:spPr>
          <a:xfrm>
            <a:off x="4876800" y="5715001"/>
            <a:ext cx="3276600" cy="64633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rebuchet MS"/>
              <a:buNone/>
            </a:pPr>
            <a:r>
              <a:rPr lang="en-US" sz="1800" b="1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Click for HUD Official Content on ArcGIS</a:t>
            </a:r>
          </a:p>
        </p:txBody>
      </p:sp>
      <p:pic>
        <p:nvPicPr>
          <p:cNvPr id="171" name="Shape 171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31479" y="4275137"/>
            <a:ext cx="2807542" cy="1363661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72" name="Shape 172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431632" y="4191001"/>
            <a:ext cx="2211386" cy="147057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73" name="Shape 173"/>
          <p:cNvSpPr/>
          <p:nvPr/>
        </p:nvSpPr>
        <p:spPr>
          <a:xfrm>
            <a:off x="5429971" y="5277625"/>
            <a:ext cx="1776646" cy="38394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  <a:rtl val="0"/>
            </a:endParaRPr>
          </a:p>
        </p:txBody>
      </p:sp>
      <p:pic>
        <p:nvPicPr>
          <p:cNvPr id="174" name="Shape 17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410201" y="5241046"/>
            <a:ext cx="1105693" cy="467091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Shape 175"/>
          <p:cNvSpPr/>
          <p:nvPr/>
        </p:nvSpPr>
        <p:spPr>
          <a:xfrm>
            <a:off x="4648200" y="2743201"/>
            <a:ext cx="4572000" cy="1200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Public Housing data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Geographic, census and HUD IDIS data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Configured map layers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Map layer data server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/>
          <p:nvPr/>
        </p:nvSpPr>
        <p:spPr>
          <a:xfrm>
            <a:off x="0" y="609599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Overview</a:t>
            </a:r>
          </a:p>
        </p:txBody>
      </p:sp>
      <p:sp>
        <p:nvSpPr>
          <p:cNvPr id="140" name="Shape 140"/>
          <p:cNvSpPr txBox="1"/>
          <p:nvPr/>
        </p:nvSpPr>
        <p:spPr>
          <a:xfrm>
            <a:off x="228602" y="1447801"/>
            <a:ext cx="8610599" cy="96949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8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What is ArcGIS?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Trebuchet MS"/>
              <a:buNone/>
            </a:pPr>
            <a:r>
              <a:rPr lang="en-US" sz="24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  </a:t>
            </a:r>
          </a:p>
        </p:txBody>
      </p:sp>
      <p:sp>
        <p:nvSpPr>
          <p:cNvPr id="141" name="Shape 141"/>
          <p:cNvSpPr/>
          <p:nvPr/>
        </p:nvSpPr>
        <p:spPr>
          <a:xfrm>
            <a:off x="228602" y="2178678"/>
            <a:ext cx="8610599" cy="64633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rebuchet MS"/>
              <a:buNone/>
            </a:pPr>
            <a:r>
              <a:rPr lang="en-US" sz="1800" b="1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ArcGIS</a:t>
            </a:r>
            <a:r>
              <a:rPr lang="en-US"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 is a public online geographic information system (GIS) for maps and geographic information. </a:t>
            </a:r>
          </a:p>
        </p:txBody>
      </p:sp>
      <p:sp>
        <p:nvSpPr>
          <p:cNvPr id="142" name="Shape 142"/>
          <p:cNvSpPr/>
          <p:nvPr/>
        </p:nvSpPr>
        <p:spPr>
          <a:xfrm>
            <a:off x="609599" y="2971801"/>
            <a:ext cx="3443285" cy="64633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Creating and using maps 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Compiling geographic data </a:t>
            </a:r>
          </a:p>
        </p:txBody>
      </p:sp>
      <p:sp>
        <p:nvSpPr>
          <p:cNvPr id="143" name="Shape 143"/>
          <p:cNvSpPr/>
          <p:nvPr/>
        </p:nvSpPr>
        <p:spPr>
          <a:xfrm>
            <a:off x="1452563" y="6172200"/>
            <a:ext cx="6238873" cy="3693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rebuchet MS"/>
              <a:buNone/>
            </a:pPr>
            <a:r>
              <a:rPr lang="en-US" sz="1800" b="1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Click Image for ArcGIS Online</a:t>
            </a:r>
          </a:p>
        </p:txBody>
      </p:sp>
      <p:pic>
        <p:nvPicPr>
          <p:cNvPr id="144" name="Shape 144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47825" y="3848962"/>
            <a:ext cx="5848350" cy="2181224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45" name="Shape 145"/>
          <p:cNvSpPr/>
          <p:nvPr/>
        </p:nvSpPr>
        <p:spPr>
          <a:xfrm>
            <a:off x="4419600" y="2935069"/>
            <a:ext cx="3886200" cy="64633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Analyzing mapped information 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Sharing geographic information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8" name="Shape 2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6884" y="1621630"/>
            <a:ext cx="8795182" cy="4947289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99" name="Shape 299"/>
          <p:cNvSpPr txBox="1"/>
          <p:nvPr/>
        </p:nvSpPr>
        <p:spPr>
          <a:xfrm>
            <a:off x="0" y="200292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 CPD Maps</a:t>
            </a:r>
          </a:p>
        </p:txBody>
      </p:sp>
      <p:sp>
        <p:nvSpPr>
          <p:cNvPr id="300" name="Shape 300"/>
          <p:cNvSpPr txBox="1"/>
          <p:nvPr/>
        </p:nvSpPr>
        <p:spPr>
          <a:xfrm>
            <a:off x="228602" y="831659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Overview and Reports</a:t>
            </a:r>
          </a:p>
        </p:txBody>
      </p:sp>
      <p:sp>
        <p:nvSpPr>
          <p:cNvPr id="6" name="Shape 133"/>
          <p:cNvSpPr txBox="1"/>
          <p:nvPr/>
        </p:nvSpPr>
        <p:spPr>
          <a:xfrm>
            <a:off x="3429000" y="2082800"/>
            <a:ext cx="4114800" cy="46166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2400" b="0" i="1" u="sng" strike="noStrike" cap="none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hlinkClick r:id="rId4"/>
                <a:rtl val="0"/>
              </a:rPr>
              <a:t>CLICK HERE TO WATCH VIDEO</a:t>
            </a:r>
            <a:endParaRPr lang="en-US" sz="2400" b="0" i="1" u="sng" strike="noStrike" cap="none" baseline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 txBox="1"/>
          <p:nvPr/>
        </p:nvSpPr>
        <p:spPr>
          <a:xfrm>
            <a:off x="0" y="200292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 CPD Maps</a:t>
            </a:r>
          </a:p>
        </p:txBody>
      </p:sp>
      <p:sp>
        <p:nvSpPr>
          <p:cNvPr id="300" name="Shape 300"/>
          <p:cNvSpPr txBox="1"/>
          <p:nvPr/>
        </p:nvSpPr>
        <p:spPr>
          <a:xfrm>
            <a:off x="228602" y="831659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Submitting Content Directly to Consolidated Plan (IDIS)</a:t>
            </a:r>
            <a:endParaRPr lang="en-US" sz="2400" b="1" i="1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3838" y="1554301"/>
            <a:ext cx="869632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 IDIS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Consolidated Plan Template can pull </a:t>
            </a: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maps,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data </a:t>
            </a: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tables and other content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directly from CPD </a:t>
            </a: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Maps and other resources online.</a:t>
            </a:r>
          </a:p>
          <a:p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Maps, Reports, Data Tables, Images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Attaching maps to Con Plan is not required, but extremely useful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Maps easily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illustrate the boundaries of target areas </a:t>
            </a: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where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narrative </a:t>
            </a: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cannot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Maps help satisfy Con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Plan requirements to describe areas of </a:t>
            </a: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low-income and minority concentration.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Maps from other sources can be added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to the plan using the </a:t>
            </a: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“Add Image”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feature.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2" y="5314802"/>
            <a:ext cx="8305798" cy="93359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95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 txBox="1"/>
          <p:nvPr/>
        </p:nvSpPr>
        <p:spPr>
          <a:xfrm>
            <a:off x="0" y="200292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 CPD Maps</a:t>
            </a:r>
          </a:p>
        </p:txBody>
      </p:sp>
      <p:sp>
        <p:nvSpPr>
          <p:cNvPr id="300" name="Shape 300"/>
          <p:cNvSpPr txBox="1"/>
          <p:nvPr/>
        </p:nvSpPr>
        <p:spPr>
          <a:xfrm>
            <a:off x="228602" y="831659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Submitting Content Directly to Consolidated Plan (IDIS)</a:t>
            </a:r>
            <a:endParaRPr lang="en-US" sz="2400" b="1" i="1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656472"/>
            <a:ext cx="8801101" cy="4332936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783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 txBox="1"/>
          <p:nvPr/>
        </p:nvSpPr>
        <p:spPr>
          <a:xfrm>
            <a:off x="0" y="200292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 CPD Maps</a:t>
            </a:r>
          </a:p>
        </p:txBody>
      </p:sp>
      <p:sp>
        <p:nvSpPr>
          <p:cNvPr id="300" name="Shape 300"/>
          <p:cNvSpPr txBox="1"/>
          <p:nvPr/>
        </p:nvSpPr>
        <p:spPr>
          <a:xfrm>
            <a:off x="228602" y="831659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Adding a GIS Map</a:t>
            </a:r>
            <a:r>
              <a:rPr lang="en-US" sz="2400" b="1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2400" b="1" i="1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to Consolidated Plan (IDIS)</a:t>
            </a:r>
            <a:endParaRPr lang="en-US" sz="2400" b="1" i="1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2" y="2780705"/>
            <a:ext cx="868679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1700" b="1" dirty="0">
                <a:latin typeface="Calibri" panose="020F0502020204030204" pitchFamily="34" charset="0"/>
                <a:cs typeface="Calibri" panose="020F0502020204030204" pitchFamily="34" charset="0"/>
              </a:rPr>
              <a:t>Take the following steps to add a map to the template: </a:t>
            </a:r>
            <a:endParaRPr lang="en-US" sz="17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endParaRPr lang="en-US" sz="5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Click on the &lt;Add GIS Map&gt; link. A new browser window will open to display </a:t>
            </a: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HUD CPD Maps. </a:t>
            </a:r>
          </a:p>
          <a:p>
            <a:pPr marL="342900" lvl="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Use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the Layers widget to create the grantee’s desired </a:t>
            </a: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map. </a:t>
            </a:r>
            <a:endParaRPr lang="en-US" sz="17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send the map back to IDIS Online, click on the Print </a:t>
            </a: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widget, provide title, and click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the &lt;Export to IDIS&gt; </a:t>
            </a: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button. </a:t>
            </a:r>
          </a:p>
          <a:p>
            <a:pPr marL="342900" lvl="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popup box will appear that reads “Map &amp; Legend image successfully exported to IDIS.” Click &lt;Ok&gt; to close the box. </a:t>
            </a:r>
          </a:p>
          <a:p>
            <a:pPr marL="342900" lvl="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Back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in IDIS, click the &lt;Save&gt; or the &lt;Save and Return&gt; button to save the changes. The map will now be listed under the selected narrative or data table. To view the map, click on the &lt;View&gt; link. </a:t>
            </a:r>
          </a:p>
          <a:p>
            <a:pPr marL="342900" lvl="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browser window that CPD Maps opened in can be closed. A new browser window will open each time the &lt;Add GIS Map&gt; link is clicked. </a:t>
            </a:r>
          </a:p>
          <a:p>
            <a:pPr lvl="4">
              <a:spcAft>
                <a:spcPts val="600"/>
              </a:spcAft>
            </a:pPr>
            <a:r>
              <a:rPr lang="en-US" sz="1500" dirty="0" smtClean="0"/>
              <a:t>	</a:t>
            </a:r>
            <a:endParaRPr lang="en-US" sz="15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9" y="1396425"/>
            <a:ext cx="6067424" cy="119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6" r="1"/>
          <a:stretch/>
        </p:blipFill>
        <p:spPr bwMode="auto">
          <a:xfrm>
            <a:off x="2819400" y="4267200"/>
            <a:ext cx="797719" cy="276225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584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 txBox="1"/>
          <p:nvPr/>
        </p:nvSpPr>
        <p:spPr>
          <a:xfrm>
            <a:off x="0" y="200292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 CPD Maps</a:t>
            </a:r>
          </a:p>
        </p:txBody>
      </p:sp>
      <p:sp>
        <p:nvSpPr>
          <p:cNvPr id="300" name="Shape 300"/>
          <p:cNvSpPr txBox="1"/>
          <p:nvPr/>
        </p:nvSpPr>
        <p:spPr>
          <a:xfrm>
            <a:off x="228602" y="831659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Adding GIS Data</a:t>
            </a:r>
            <a:r>
              <a:rPr lang="en-US" sz="2400" b="1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2400" b="1" i="1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to Consolidated Plan (IDIS)</a:t>
            </a:r>
            <a:endParaRPr lang="en-US" sz="2400" b="1" i="1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2" y="2780705"/>
            <a:ext cx="8686798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1700" b="1" dirty="0">
                <a:latin typeface="Calibri" panose="020F0502020204030204" pitchFamily="34" charset="0"/>
                <a:cs typeface="Calibri" panose="020F0502020204030204" pitchFamily="34" charset="0"/>
              </a:rPr>
              <a:t>Take the following steps to add </a:t>
            </a:r>
            <a:r>
              <a:rPr lang="en-US" sz="17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a data table to </a:t>
            </a:r>
            <a:r>
              <a:rPr lang="en-US" sz="1700" b="1" dirty="0">
                <a:latin typeface="Calibri" panose="020F0502020204030204" pitchFamily="34" charset="0"/>
                <a:cs typeface="Calibri" panose="020F0502020204030204" pitchFamily="34" charset="0"/>
              </a:rPr>
              <a:t>the template: </a:t>
            </a:r>
            <a:endParaRPr lang="en-US" sz="17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endParaRPr lang="en-US" sz="5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Click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on the &lt;Add GIS Data&gt; link. A new browser window will open to display CPD Maps. </a:t>
            </a:r>
            <a:endParaRPr lang="en-US" sz="17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Click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the Reports widget to open it.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Select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one or more target </a:t>
            </a: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geographies and change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the Dataset name. </a:t>
            </a:r>
            <a:endParaRPr lang="en-US" sz="17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Ensure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that the “Export to IDIS” box is checked and click &lt;Next&gt;.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Select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the data table to insert by choosing a table. </a:t>
            </a:r>
            <a:endParaRPr lang="en-US" sz="17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Click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the &lt;Finish&gt; button. A popup box will appear that reads “Report successfully exported to IDIS.” Click &lt;Ok&gt; to close the box.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Back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in IDIS, click the &lt;Save&gt; or &lt;Save and Return&gt; button to save the changes. </a:t>
            </a:r>
            <a:endParaRPr lang="en-US" sz="17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browser window that CPD Maps opened in can be closed. A new browser window will open each time the &lt;Add GIS Data&gt; link is clicked. </a:t>
            </a:r>
          </a:p>
          <a:p>
            <a:pPr lvl="0">
              <a:spcAft>
                <a:spcPts val="600"/>
              </a:spcAft>
            </a:pP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4">
              <a:spcAft>
                <a:spcPts val="600"/>
              </a:spcAft>
            </a:pPr>
            <a:r>
              <a:rPr lang="en-US" sz="1500" dirty="0" smtClean="0"/>
              <a:t>	</a:t>
            </a:r>
            <a:endParaRPr lang="en-US" sz="15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589" y="1412717"/>
            <a:ext cx="6524624" cy="128437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6" r="1"/>
          <a:stretch/>
        </p:blipFill>
        <p:spPr bwMode="auto">
          <a:xfrm>
            <a:off x="6422230" y="4343400"/>
            <a:ext cx="797719" cy="276225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80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 txBox="1"/>
          <p:nvPr/>
        </p:nvSpPr>
        <p:spPr>
          <a:xfrm>
            <a:off x="0" y="200292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 CPD Maps</a:t>
            </a:r>
          </a:p>
        </p:txBody>
      </p:sp>
      <p:sp>
        <p:nvSpPr>
          <p:cNvPr id="300" name="Shape 300"/>
          <p:cNvSpPr txBox="1"/>
          <p:nvPr/>
        </p:nvSpPr>
        <p:spPr>
          <a:xfrm>
            <a:off x="228602" y="831659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Adding Images Directly to Consolidated Plan (IDIS)</a:t>
            </a:r>
            <a:endParaRPr lang="en-US" sz="2400" b="1" i="1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038" y="1489025"/>
            <a:ext cx="6257924" cy="123187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381000" y="2936825"/>
            <a:ext cx="8686798" cy="361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1700" b="1" dirty="0">
                <a:latin typeface="Calibri" panose="020F0502020204030204" pitchFamily="34" charset="0"/>
                <a:cs typeface="Calibri" panose="020F0502020204030204" pitchFamily="34" charset="0"/>
              </a:rPr>
              <a:t>Take the following steps to add </a:t>
            </a:r>
            <a:r>
              <a:rPr lang="en-US" sz="17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a data table to </a:t>
            </a:r>
            <a:r>
              <a:rPr lang="en-US" sz="1700" b="1" dirty="0">
                <a:latin typeface="Calibri" panose="020F0502020204030204" pitchFamily="34" charset="0"/>
                <a:cs typeface="Calibri" panose="020F0502020204030204" pitchFamily="34" charset="0"/>
              </a:rPr>
              <a:t>the template: </a:t>
            </a:r>
            <a:endParaRPr lang="en-US" sz="17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endParaRPr lang="en-US" sz="5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Click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the &lt;Save&gt; button to save any changes to the page before adding the .</a:t>
            </a: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jpeg.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Click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on the &lt;Add JPEG&gt; link. A new browser window will </a:t>
            </a: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open.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Provide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a label in the Label field. This label will display below the image in the printed version of the </a:t>
            </a: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template.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Click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on the &lt;Choose File&gt; button. In the resulting box, locate the desired .jpeg file and click the &lt;Open&gt; </a:t>
            </a: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button.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700" dirty="0" smtClean="0">
                <a:latin typeface="Calibri" panose="020F0502020204030204" pitchFamily="34" charset="0"/>
                <a:cs typeface="Calibri" panose="020F0502020204030204" pitchFamily="34" charset="0"/>
              </a:rPr>
              <a:t>Click </a:t>
            </a: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the &lt;Save&gt; button in the dialog box to close it and click &lt;Save&gt; on the IDIS screen to save the change.</a:t>
            </a:r>
          </a:p>
          <a:p>
            <a:pPr lvl="0">
              <a:spcAft>
                <a:spcPts val="600"/>
              </a:spcAft>
            </a:pP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4">
              <a:spcAft>
                <a:spcPts val="600"/>
              </a:spcAft>
            </a:pPr>
            <a:r>
              <a:rPr lang="en-US" sz="1500" dirty="0" smtClean="0"/>
              <a:t>	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312959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Shape 307"/>
          <p:cNvSpPr txBox="1"/>
          <p:nvPr/>
        </p:nvSpPr>
        <p:spPr>
          <a:xfrm>
            <a:off x="275817" y="1271113"/>
            <a:ext cx="8610599" cy="37125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400" b="0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The Data Toolkit is used to compare data of designated geographic areas to the national averages for those topics.</a:t>
            </a:r>
          </a:p>
        </p:txBody>
      </p:sp>
      <p:pic>
        <p:nvPicPr>
          <p:cNvPr id="308" name="Shape 3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518" y="1726151"/>
            <a:ext cx="8839198" cy="4972049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09" name="Shape 309"/>
          <p:cNvSpPr txBox="1"/>
          <p:nvPr/>
        </p:nvSpPr>
        <p:spPr>
          <a:xfrm>
            <a:off x="0" y="200292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CPD Maps</a:t>
            </a:r>
          </a:p>
        </p:txBody>
      </p:sp>
      <p:sp>
        <p:nvSpPr>
          <p:cNvPr id="310" name="Shape 310"/>
          <p:cNvSpPr txBox="1"/>
          <p:nvPr/>
        </p:nvSpPr>
        <p:spPr>
          <a:xfrm>
            <a:off x="228602" y="831659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Data Toolkit</a:t>
            </a:r>
          </a:p>
        </p:txBody>
      </p:sp>
      <p:sp>
        <p:nvSpPr>
          <p:cNvPr id="7" name="Shape 133"/>
          <p:cNvSpPr txBox="1"/>
          <p:nvPr/>
        </p:nvSpPr>
        <p:spPr>
          <a:xfrm>
            <a:off x="2523717" y="6019800"/>
            <a:ext cx="4114800" cy="46166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2400" b="0" i="1" u="sng" strike="noStrike" cap="none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hlinkClick r:id="rId4"/>
                <a:rtl val="0"/>
              </a:rPr>
              <a:t>CLICK HERE TO WATCH VIDEO</a:t>
            </a:r>
            <a:endParaRPr lang="en-US" sz="2400" b="0" i="1" u="sng" strike="noStrike" cap="none" baseline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Shape 316"/>
          <p:cNvSpPr txBox="1"/>
          <p:nvPr/>
        </p:nvSpPr>
        <p:spPr>
          <a:xfrm>
            <a:off x="266700" y="1265786"/>
            <a:ext cx="8610599" cy="37658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400" b="0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The Map Query Tool is used to identify designated geographic areas that share similar data with each other.</a:t>
            </a:r>
          </a:p>
        </p:txBody>
      </p:sp>
      <p:sp>
        <p:nvSpPr>
          <p:cNvPr id="317" name="Shape 317"/>
          <p:cNvSpPr/>
          <p:nvPr/>
        </p:nvSpPr>
        <p:spPr>
          <a:xfrm>
            <a:off x="9501050" y="1905001"/>
            <a:ext cx="4572000" cy="355481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Video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1" i="0" u="none" strike="noStrike" cap="none" baseline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Map Query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Select Grantee Jurisdiction &amp; Tract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Next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Select 3 topics (Old people + Vacancy Rate)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29%,20%,15%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Finish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Select one of the tracts in window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Export</a:t>
            </a:r>
          </a:p>
        </p:txBody>
      </p:sp>
      <p:pic>
        <p:nvPicPr>
          <p:cNvPr id="318" name="Shape 3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5334" y="1752678"/>
            <a:ext cx="8791110" cy="4944999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19" name="Shape 319"/>
          <p:cNvSpPr txBox="1"/>
          <p:nvPr/>
        </p:nvSpPr>
        <p:spPr>
          <a:xfrm>
            <a:off x="0" y="200292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CPD Maps</a:t>
            </a:r>
          </a:p>
        </p:txBody>
      </p:sp>
      <p:sp>
        <p:nvSpPr>
          <p:cNvPr id="320" name="Shape 320"/>
          <p:cNvSpPr txBox="1"/>
          <p:nvPr/>
        </p:nvSpPr>
        <p:spPr>
          <a:xfrm>
            <a:off x="228602" y="831659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Map Query</a:t>
            </a:r>
          </a:p>
        </p:txBody>
      </p:sp>
      <p:sp>
        <p:nvSpPr>
          <p:cNvPr id="8" name="Shape 133"/>
          <p:cNvSpPr txBox="1"/>
          <p:nvPr/>
        </p:nvSpPr>
        <p:spPr>
          <a:xfrm>
            <a:off x="2523717" y="6019800"/>
            <a:ext cx="4114800" cy="46166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2400" b="0" i="1" u="sng" strike="noStrike" cap="none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hlinkClick r:id="rId4"/>
                <a:rtl val="0"/>
              </a:rPr>
              <a:t>CLICK HERE TO WATCH VIDEO</a:t>
            </a:r>
            <a:endParaRPr lang="en-US" sz="2400" b="0" i="1" u="sng" strike="noStrike" cap="none" baseline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/>
          <p:nvPr/>
        </p:nvSpPr>
        <p:spPr>
          <a:xfrm>
            <a:off x="0" y="609599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Overview</a:t>
            </a:r>
          </a:p>
        </p:txBody>
      </p:sp>
      <p:sp>
        <p:nvSpPr>
          <p:cNvPr id="140" name="Shape 140"/>
          <p:cNvSpPr txBox="1"/>
          <p:nvPr/>
        </p:nvSpPr>
        <p:spPr>
          <a:xfrm>
            <a:off x="228602" y="1447801"/>
            <a:ext cx="8610599" cy="96949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800" b="1" i="1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What is ArcGIS?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Trebuchet MS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  </a:t>
            </a:r>
          </a:p>
        </p:txBody>
      </p:sp>
      <p:sp>
        <p:nvSpPr>
          <p:cNvPr id="141" name="Shape 141"/>
          <p:cNvSpPr/>
          <p:nvPr/>
        </p:nvSpPr>
        <p:spPr>
          <a:xfrm>
            <a:off x="228602" y="2178678"/>
            <a:ext cx="8610599" cy="64633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rebuchet MS"/>
              <a:buNone/>
            </a:pPr>
            <a:r>
              <a:rPr lang="en-US" sz="1800" b="1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ArcGIS</a:t>
            </a:r>
            <a:r>
              <a:rPr lang="en-US" sz="1800" b="0" i="0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 is a public online geographic information system (GIS) for maps and geographic information. </a:t>
            </a:r>
          </a:p>
        </p:txBody>
      </p:sp>
      <p:sp>
        <p:nvSpPr>
          <p:cNvPr id="142" name="Shape 142"/>
          <p:cNvSpPr/>
          <p:nvPr/>
        </p:nvSpPr>
        <p:spPr>
          <a:xfrm>
            <a:off x="609599" y="2971801"/>
            <a:ext cx="3443285" cy="64633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Creating and using maps 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Compiling geographic data </a:t>
            </a:r>
          </a:p>
        </p:txBody>
      </p:sp>
      <p:sp>
        <p:nvSpPr>
          <p:cNvPr id="143" name="Shape 143"/>
          <p:cNvSpPr/>
          <p:nvPr/>
        </p:nvSpPr>
        <p:spPr>
          <a:xfrm>
            <a:off x="1452563" y="6172200"/>
            <a:ext cx="6238873" cy="3693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rebuchet MS"/>
              <a:buNone/>
            </a:pPr>
            <a:r>
              <a:rPr lang="en-US" sz="1800" b="1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Click Image for ArcGIS Online</a:t>
            </a:r>
          </a:p>
        </p:txBody>
      </p:sp>
      <p:pic>
        <p:nvPicPr>
          <p:cNvPr id="144" name="Shape 144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47825" y="3848962"/>
            <a:ext cx="5848350" cy="2181224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45" name="Shape 145"/>
          <p:cNvSpPr/>
          <p:nvPr/>
        </p:nvSpPr>
        <p:spPr>
          <a:xfrm>
            <a:off x="4419600" y="2935069"/>
            <a:ext cx="3886200" cy="64633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Analyzing mapped information 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1" u="none" strike="noStrike" cap="none" baseline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  <a:rtl val="0"/>
              </a:rPr>
              <a:t>Sharing geographic information </a:t>
            </a:r>
          </a:p>
        </p:txBody>
      </p:sp>
    </p:spTree>
    <p:extLst>
      <p:ext uri="{BB962C8B-B14F-4D97-AF65-F5344CB8AC3E}">
        <p14:creationId xmlns:p14="http://schemas.microsoft.com/office/powerpoint/2010/main" val="303862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 txBox="1"/>
          <p:nvPr/>
        </p:nvSpPr>
        <p:spPr>
          <a:xfrm>
            <a:off x="0" y="418006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ArcGIS</a:t>
            </a:r>
          </a:p>
        </p:txBody>
      </p:sp>
      <p:sp>
        <p:nvSpPr>
          <p:cNvPr id="182" name="Shape 182"/>
          <p:cNvSpPr txBox="1"/>
          <p:nvPr/>
        </p:nvSpPr>
        <p:spPr>
          <a:xfrm>
            <a:off x="0" y="986133"/>
            <a:ext cx="9144000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Paid Plans</a:t>
            </a:r>
          </a:p>
        </p:txBody>
      </p:sp>
      <p:pic>
        <p:nvPicPr>
          <p:cNvPr id="183" name="Shape 1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93019" y="1524000"/>
            <a:ext cx="6557963" cy="3384301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84" name="Shape 18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2500" y="5638800"/>
            <a:ext cx="7239000" cy="81915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85" name="Shape 185"/>
          <p:cNvSpPr txBox="1"/>
          <p:nvPr/>
        </p:nvSpPr>
        <p:spPr>
          <a:xfrm>
            <a:off x="0" y="5029200"/>
            <a:ext cx="9144000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Features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 txBox="1"/>
          <p:nvPr/>
        </p:nvSpPr>
        <p:spPr>
          <a:xfrm>
            <a:off x="228602" y="1295400"/>
            <a:ext cx="8610599" cy="110799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Signing up for a Public Account</a:t>
            </a:r>
          </a:p>
          <a:p>
            <a:pPr marL="800100" marR="0" lvl="1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rebuchet MS"/>
              <a:buAutoNum type="arabicPeriod"/>
            </a:pPr>
            <a:r>
              <a:rPr lang="en-US" sz="1600" b="1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Visit </a:t>
            </a:r>
            <a:r>
              <a:rPr lang="en-US" sz="1600" b="1" i="0" u="sng" strike="noStrike" cap="none" baseline="0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  <a:rtl val="0"/>
              </a:rPr>
              <a:t>www.arcgis.com</a:t>
            </a:r>
          </a:p>
          <a:p>
            <a:pPr marL="800100" marR="0" lvl="1" indent="-34290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ct val="100000"/>
              <a:buFont typeface="Trebuchet MS"/>
              <a:buAutoNum type="arabicPeriod"/>
            </a:pPr>
            <a:r>
              <a:rPr lang="en-US" sz="1600" b="1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“Sign In” (top-right)</a:t>
            </a:r>
          </a:p>
        </p:txBody>
      </p:sp>
      <p:sp>
        <p:nvSpPr>
          <p:cNvPr id="192" name="Shape 192"/>
          <p:cNvSpPr/>
          <p:nvPr/>
        </p:nvSpPr>
        <p:spPr>
          <a:xfrm>
            <a:off x="228600" y="3733800"/>
            <a:ext cx="4572000" cy="66172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800100" marR="0" lvl="1" indent="-241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600" b="1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800100" marR="0" lvl="1" indent="-34290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ct val="100000"/>
              <a:buFont typeface="Calibri"/>
              <a:buAutoNum type="arabicPeriod" startAt="3"/>
            </a:pPr>
            <a:r>
              <a:rPr lang="en-US" sz="1600" b="1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“Create Public Account”</a:t>
            </a:r>
          </a:p>
        </p:txBody>
      </p:sp>
      <p:pic>
        <p:nvPicPr>
          <p:cNvPr id="193" name="Shape 19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2462" y="4648200"/>
            <a:ext cx="7839074" cy="1485899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94" name="Shape 19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4802" y="2743200"/>
            <a:ext cx="8467725" cy="105727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95" name="Shape 195"/>
          <p:cNvSpPr txBox="1"/>
          <p:nvPr/>
        </p:nvSpPr>
        <p:spPr>
          <a:xfrm>
            <a:off x="0" y="418006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ArcGIS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 txBox="1"/>
          <p:nvPr/>
        </p:nvSpPr>
        <p:spPr>
          <a:xfrm>
            <a:off x="228602" y="1240969"/>
            <a:ext cx="8610599" cy="98488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8001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rabicPeriod" startAt="4"/>
            </a:pPr>
            <a:r>
              <a:rPr lang="en-US" sz="16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Complete Form</a:t>
            </a:r>
          </a:p>
          <a:p>
            <a:pPr marL="800100" marR="0" lvl="1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rabicPeriod" startAt="4"/>
            </a:pPr>
            <a:r>
              <a:rPr lang="en-US" sz="16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“Review and Accept Terms “</a:t>
            </a:r>
          </a:p>
          <a:p>
            <a:pPr marL="800100" marR="0" lvl="1" indent="-34290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ct val="100000"/>
              <a:buFont typeface="Calibri"/>
              <a:buAutoNum type="arabicPeriod" startAt="4"/>
            </a:pPr>
            <a:r>
              <a:rPr lang="en-US" sz="16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“Create My Account”</a:t>
            </a:r>
          </a:p>
        </p:txBody>
      </p:sp>
      <p:pic>
        <p:nvPicPr>
          <p:cNvPr id="202" name="Shape 20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" y="2393223"/>
            <a:ext cx="8277224" cy="428625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03" name="Shape 203"/>
          <p:cNvSpPr txBox="1"/>
          <p:nvPr/>
        </p:nvSpPr>
        <p:spPr>
          <a:xfrm>
            <a:off x="0" y="418006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ArcGIS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hape 209"/>
          <p:cNvSpPr txBox="1"/>
          <p:nvPr/>
        </p:nvSpPr>
        <p:spPr>
          <a:xfrm>
            <a:off x="228602" y="1153883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Profile Page</a:t>
            </a:r>
          </a:p>
        </p:txBody>
      </p:sp>
      <p:pic>
        <p:nvPicPr>
          <p:cNvPr id="210" name="Shape 2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7395" y="2023591"/>
            <a:ext cx="8811141" cy="4377207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11" name="Shape 211"/>
          <p:cNvSpPr txBox="1"/>
          <p:nvPr/>
        </p:nvSpPr>
        <p:spPr>
          <a:xfrm>
            <a:off x="0" y="418006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ArcGIS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 txBox="1"/>
          <p:nvPr/>
        </p:nvSpPr>
        <p:spPr>
          <a:xfrm>
            <a:off x="228602" y="1127754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Gallery</a:t>
            </a:r>
          </a:p>
        </p:txBody>
      </p:sp>
      <p:pic>
        <p:nvPicPr>
          <p:cNvPr id="218" name="Shape 2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8602" y="1854925"/>
            <a:ext cx="8545249" cy="454342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19" name="Shape 219"/>
          <p:cNvSpPr txBox="1"/>
          <p:nvPr/>
        </p:nvSpPr>
        <p:spPr>
          <a:xfrm>
            <a:off x="0" y="418006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ArcGIS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/>
          <p:nvPr/>
        </p:nvSpPr>
        <p:spPr>
          <a:xfrm>
            <a:off x="228602" y="1110337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Scene</a:t>
            </a:r>
          </a:p>
        </p:txBody>
      </p:sp>
      <p:pic>
        <p:nvPicPr>
          <p:cNvPr id="226" name="Shape 2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9136" y="2011681"/>
            <a:ext cx="8804024" cy="4064456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27" name="Shape 227"/>
          <p:cNvSpPr txBox="1"/>
          <p:nvPr/>
        </p:nvSpPr>
        <p:spPr>
          <a:xfrm>
            <a:off x="0" y="418006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ArcGIS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 txBox="1"/>
          <p:nvPr/>
        </p:nvSpPr>
        <p:spPr>
          <a:xfrm>
            <a:off x="228602" y="1058091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Groups</a:t>
            </a:r>
          </a:p>
        </p:txBody>
      </p:sp>
      <p:pic>
        <p:nvPicPr>
          <p:cNvPr id="234" name="Shape 2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0262" y="1661453"/>
            <a:ext cx="8213559" cy="506156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35" name="Shape 235"/>
          <p:cNvSpPr txBox="1"/>
          <p:nvPr/>
        </p:nvSpPr>
        <p:spPr>
          <a:xfrm>
            <a:off x="0" y="418006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ArcGIS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 txBox="1"/>
          <p:nvPr/>
        </p:nvSpPr>
        <p:spPr>
          <a:xfrm>
            <a:off x="228602" y="1188716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My Content</a:t>
            </a:r>
          </a:p>
        </p:txBody>
      </p:sp>
      <p:pic>
        <p:nvPicPr>
          <p:cNvPr id="242" name="Shape 2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8600" y="2264330"/>
            <a:ext cx="8686800" cy="319367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43" name="Shape 243"/>
          <p:cNvSpPr txBox="1"/>
          <p:nvPr/>
        </p:nvSpPr>
        <p:spPr>
          <a:xfrm>
            <a:off x="0" y="418006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ArcGIS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Shape 249"/>
          <p:cNvSpPr txBox="1"/>
          <p:nvPr/>
        </p:nvSpPr>
        <p:spPr>
          <a:xfrm>
            <a:off x="228602" y="1188715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MAP!</a:t>
            </a:r>
          </a:p>
        </p:txBody>
      </p:sp>
      <p:pic>
        <p:nvPicPr>
          <p:cNvPr id="250" name="Shape 2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8602" y="1981200"/>
            <a:ext cx="8638333" cy="420455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51" name="Shape 251"/>
          <p:cNvSpPr txBox="1"/>
          <p:nvPr/>
        </p:nvSpPr>
        <p:spPr>
          <a:xfrm>
            <a:off x="0" y="418006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ArcGIS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Shape 257"/>
          <p:cNvSpPr txBox="1"/>
          <p:nvPr/>
        </p:nvSpPr>
        <p:spPr>
          <a:xfrm>
            <a:off x="228602" y="1180005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Select Basemap</a:t>
            </a:r>
          </a:p>
        </p:txBody>
      </p:sp>
      <p:pic>
        <p:nvPicPr>
          <p:cNvPr id="258" name="Shape 2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4212" y="1930915"/>
            <a:ext cx="8554989" cy="4552617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59" name="Shape 259"/>
          <p:cNvSpPr txBox="1"/>
          <p:nvPr/>
        </p:nvSpPr>
        <p:spPr>
          <a:xfrm>
            <a:off x="0" y="418006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ArcGIS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Shape 265"/>
          <p:cNvSpPr txBox="1"/>
          <p:nvPr/>
        </p:nvSpPr>
        <p:spPr>
          <a:xfrm>
            <a:off x="228602" y="1214841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Save Map</a:t>
            </a:r>
          </a:p>
        </p:txBody>
      </p:sp>
      <p:pic>
        <p:nvPicPr>
          <p:cNvPr id="266" name="Shape 2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7177" y="2133601"/>
            <a:ext cx="8658225" cy="416285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67" name="Shape 267"/>
          <p:cNvSpPr txBox="1"/>
          <p:nvPr/>
        </p:nvSpPr>
        <p:spPr>
          <a:xfrm>
            <a:off x="0" y="418006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ArcGIS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Shape 273"/>
          <p:cNvSpPr txBox="1"/>
          <p:nvPr/>
        </p:nvSpPr>
        <p:spPr>
          <a:xfrm>
            <a:off x="228602" y="1197424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Share Map</a:t>
            </a:r>
          </a:p>
        </p:txBody>
      </p:sp>
      <p:pic>
        <p:nvPicPr>
          <p:cNvPr id="274" name="Shape 2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5572" y="1918991"/>
            <a:ext cx="8092854" cy="4710408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75" name="Shape 275"/>
          <p:cNvSpPr txBox="1"/>
          <p:nvPr/>
        </p:nvSpPr>
        <p:spPr>
          <a:xfrm>
            <a:off x="0" y="418006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ArcGIS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hape 281"/>
          <p:cNvSpPr txBox="1"/>
          <p:nvPr/>
        </p:nvSpPr>
        <p:spPr>
          <a:xfrm>
            <a:off x="0" y="200292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ArcGIS</a:t>
            </a:r>
          </a:p>
        </p:txBody>
      </p:sp>
      <p:sp>
        <p:nvSpPr>
          <p:cNvPr id="282" name="Shape 282"/>
          <p:cNvSpPr txBox="1"/>
          <p:nvPr/>
        </p:nvSpPr>
        <p:spPr>
          <a:xfrm>
            <a:off x="228602" y="831659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Search for Layers</a:t>
            </a:r>
          </a:p>
        </p:txBody>
      </p:sp>
      <p:pic>
        <p:nvPicPr>
          <p:cNvPr id="283" name="Shape 2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0931" y="1539545"/>
            <a:ext cx="8802188" cy="4951231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Shape 133"/>
          <p:cNvSpPr txBox="1"/>
          <p:nvPr/>
        </p:nvSpPr>
        <p:spPr>
          <a:xfrm>
            <a:off x="2524625" y="5801668"/>
            <a:ext cx="4114800" cy="46166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2400" b="0" i="1" u="sng" strike="noStrike" cap="none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hlinkClick r:id="rId4"/>
                <a:rtl val="0"/>
              </a:rPr>
              <a:t>CLICK HERE TO WATCH VIDEO</a:t>
            </a:r>
            <a:endParaRPr lang="en-US" sz="2400" b="0" i="1" u="sng" strike="noStrike" cap="none" baseline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" name="Shape 28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7828" y="1463040"/>
            <a:ext cx="8854994" cy="5193854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90" name="Shape 290"/>
          <p:cNvSpPr txBox="1"/>
          <p:nvPr/>
        </p:nvSpPr>
        <p:spPr>
          <a:xfrm>
            <a:off x="0" y="200292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ArcGIS</a:t>
            </a:r>
          </a:p>
        </p:txBody>
      </p:sp>
      <p:sp>
        <p:nvSpPr>
          <p:cNvPr id="291" name="Shape 291"/>
          <p:cNvSpPr txBox="1"/>
          <p:nvPr/>
        </p:nvSpPr>
        <p:spPr>
          <a:xfrm>
            <a:off x="228602" y="831659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Add Layer from Web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Shape 326"/>
          <p:cNvSpPr/>
          <p:nvPr/>
        </p:nvSpPr>
        <p:spPr>
          <a:xfrm>
            <a:off x="9422674" y="1848394"/>
            <a:ext cx="4572000" cy="39087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Video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1" i="0" u="none" strike="noStrike" cap="none" baseline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Go to HUD.Official.Content on ArcGIS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Search for low income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Add layer to map (low mod block groups)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Go to contents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Check and uncheck layer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Show Legend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Scroll over options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We’ll get back to the options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Font typeface="Arial"/>
              <a:buNone/>
            </a:pPr>
            <a:endParaRPr sz="1800" b="1" i="0" u="none" strike="noStrike" cap="none" baseline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  <p:pic>
        <p:nvPicPr>
          <p:cNvPr id="327" name="Shape 3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7554" y="1539545"/>
            <a:ext cx="8777426" cy="493730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28" name="Shape 328"/>
          <p:cNvSpPr txBox="1"/>
          <p:nvPr/>
        </p:nvSpPr>
        <p:spPr>
          <a:xfrm>
            <a:off x="0" y="200292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HUD Open Data</a:t>
            </a:r>
          </a:p>
        </p:txBody>
      </p:sp>
      <p:sp>
        <p:nvSpPr>
          <p:cNvPr id="329" name="Shape 329"/>
          <p:cNvSpPr txBox="1"/>
          <p:nvPr/>
        </p:nvSpPr>
        <p:spPr>
          <a:xfrm>
            <a:off x="228602" y="831659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Adding HUD Layers to ArcGIS Map</a:t>
            </a:r>
          </a:p>
        </p:txBody>
      </p:sp>
      <p:sp>
        <p:nvSpPr>
          <p:cNvPr id="6" name="Shape 133"/>
          <p:cNvSpPr txBox="1"/>
          <p:nvPr/>
        </p:nvSpPr>
        <p:spPr>
          <a:xfrm>
            <a:off x="2476501" y="5867400"/>
            <a:ext cx="4114800" cy="46166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2400" b="0" i="1" u="sng" strike="noStrike" cap="none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hlinkClick r:id="rId4"/>
                <a:rtl val="0"/>
              </a:rPr>
              <a:t>CLICK HERE TO WATCH VIDEO</a:t>
            </a:r>
            <a:endParaRPr lang="en-US" sz="2400" b="0" i="1" u="sng" strike="noStrike" cap="none" baseline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Shape 335"/>
          <p:cNvSpPr/>
          <p:nvPr/>
        </p:nvSpPr>
        <p:spPr>
          <a:xfrm>
            <a:off x="9209315" y="1587138"/>
            <a:ext cx="7619999" cy="497059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Video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100" b="1" i="0" u="none" strike="noStrike" cap="none" baseline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on Table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on Census Tract on Map (Identifier)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Highlight the ID# on both map and table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Filter Button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Select GEOID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Select Starts With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Enter 39049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Apply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on Tract (Identify)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Scroll Down &amp; Highlight lowmod %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Filter Again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Edit Tab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add an expression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Show Any/All drop down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Select %lowmod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Select “is at least”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Enter 80.00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Apply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100" b="1" i="0" u="none" strike="noStrike" cap="none" baseline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Font typeface="Arial"/>
              <a:buNone/>
            </a:pPr>
            <a:endParaRPr sz="1100" b="1" i="0" u="none" strike="noStrike" cap="none" baseline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  <p:pic>
        <p:nvPicPr>
          <p:cNvPr id="336" name="Shape 3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4552" y="1468024"/>
            <a:ext cx="8871964" cy="4990479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37" name="Shape 337"/>
          <p:cNvSpPr txBox="1"/>
          <p:nvPr/>
        </p:nvSpPr>
        <p:spPr>
          <a:xfrm>
            <a:off x="228602" y="503185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3200" i="1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Filtering Map Layers in ArcGIS</a:t>
            </a:r>
          </a:p>
        </p:txBody>
      </p:sp>
      <p:sp>
        <p:nvSpPr>
          <p:cNvPr id="5" name="Shape 133"/>
          <p:cNvSpPr txBox="1"/>
          <p:nvPr/>
        </p:nvSpPr>
        <p:spPr>
          <a:xfrm>
            <a:off x="2476501" y="5788968"/>
            <a:ext cx="4114800" cy="46166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2400" b="0" i="1" u="sng" strike="noStrike" cap="none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hlinkClick r:id="rId4"/>
                <a:rtl val="0"/>
              </a:rPr>
              <a:t>CLICK HERE TO WATCH VIDEO</a:t>
            </a:r>
            <a:endParaRPr lang="en-US" sz="2400" b="0" i="1" u="sng" strike="noStrike" cap="none" baseline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Shape 343"/>
          <p:cNvSpPr/>
          <p:nvPr/>
        </p:nvSpPr>
        <p:spPr>
          <a:xfrm>
            <a:off x="9209315" y="1587138"/>
            <a:ext cx="7619999" cy="497059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Video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100" b="1" i="0" u="none" strike="noStrike" cap="none" baseline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on Table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on Census Tract on Map (Identifier)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Highlight the ID# on both map and table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Filter Button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Select GEOID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Select Starts With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Enter 39049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Apply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on Tract (Identify)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Scroll Down &amp; Highlight lowmod %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Filter Again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Edit Tab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add an expression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Show Any/All drop down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Select %lowmod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Select “is at least”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Enter 80.00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1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Apply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100" b="1" i="0" u="none" strike="noStrike" cap="none" baseline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Font typeface="Arial"/>
              <a:buNone/>
            </a:pPr>
            <a:endParaRPr sz="1100" b="1" i="0" u="none" strike="noStrike" cap="none" baseline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  <p:pic>
        <p:nvPicPr>
          <p:cNvPr id="344" name="Shape 3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5333" y="1507240"/>
            <a:ext cx="8806649" cy="495374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45" name="Shape 345"/>
          <p:cNvSpPr txBox="1"/>
          <p:nvPr/>
        </p:nvSpPr>
        <p:spPr>
          <a:xfrm>
            <a:off x="228602" y="503185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3200" i="1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Multiple Filters</a:t>
            </a:r>
          </a:p>
        </p:txBody>
      </p:sp>
      <p:sp>
        <p:nvSpPr>
          <p:cNvPr id="5" name="Shape 133"/>
          <p:cNvSpPr txBox="1"/>
          <p:nvPr/>
        </p:nvSpPr>
        <p:spPr>
          <a:xfrm>
            <a:off x="2476501" y="5776268"/>
            <a:ext cx="4114800" cy="46166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2400" b="0" i="1" u="sng" strike="noStrike" cap="none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hlinkClick r:id="rId4"/>
                <a:rtl val="0"/>
              </a:rPr>
              <a:t>CLICK HERE TO WATCH VIDEO</a:t>
            </a:r>
            <a:endParaRPr lang="en-US" sz="2400" b="0" i="1" u="sng" strike="noStrike" cap="none" baseline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Shape 351"/>
          <p:cNvSpPr txBox="1"/>
          <p:nvPr/>
        </p:nvSpPr>
        <p:spPr>
          <a:xfrm>
            <a:off x="223737" y="609602"/>
            <a:ext cx="8610599" cy="52321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3200" i="1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Styling Map Layers in ArcGIS</a:t>
            </a:r>
          </a:p>
        </p:txBody>
      </p:sp>
      <p:sp>
        <p:nvSpPr>
          <p:cNvPr id="352" name="Shape 352"/>
          <p:cNvSpPr/>
          <p:nvPr/>
        </p:nvSpPr>
        <p:spPr>
          <a:xfrm>
            <a:off x="9144000" y="1132820"/>
            <a:ext cx="9067799" cy="592469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Video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1" i="0" u="none" strike="noStrike" cap="none" baseline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on Style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Show drop down, stay on location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Symbol, change color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Mess with transparency and visibility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Done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Change drop-down to %lowmod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Select Counts and Amounts Size &amp; Hover for description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Select Counts and Amounts Colors &amp; Hover for description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Hover around the shaded areas &amp; Legend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Click Options for Counts and Amounts (Color)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Divided by drop down – then hover over description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Drop-down High-Low and description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Symbols – Change Color and Outline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Manually change the levels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Check Classify Data – Natural Breaks, Even, Rounded to 10, Uncheck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Draw features with no data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4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Transparency &amp; visibility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Font typeface="Arial"/>
              <a:buNone/>
            </a:pPr>
            <a:endParaRPr sz="1800" b="1" i="0" u="none" strike="noStrike" cap="none" baseline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  <p:pic>
        <p:nvPicPr>
          <p:cNvPr id="353" name="Shape 3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6734" y="1546044"/>
            <a:ext cx="8753382" cy="4923777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Shape 133"/>
          <p:cNvSpPr txBox="1"/>
          <p:nvPr/>
        </p:nvSpPr>
        <p:spPr>
          <a:xfrm>
            <a:off x="2471636" y="5776268"/>
            <a:ext cx="4114800" cy="46166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2400" b="0" i="1" u="sng" strike="noStrike" cap="none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hlinkClick r:id="rId4"/>
                <a:rtl val="0"/>
              </a:rPr>
              <a:t>CLICK HERE TO WATCH VIDEO</a:t>
            </a:r>
            <a:endParaRPr lang="en-US" sz="2400" b="0" i="1" u="sng" strike="noStrike" cap="none" baseline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Shape 359"/>
          <p:cNvSpPr txBox="1"/>
          <p:nvPr/>
        </p:nvSpPr>
        <p:spPr>
          <a:xfrm>
            <a:off x="223737" y="609602"/>
            <a:ext cx="8610599" cy="52321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3200" i="1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Map Layer Settings in ArcGIS</a:t>
            </a:r>
          </a:p>
        </p:txBody>
      </p:sp>
      <p:pic>
        <p:nvPicPr>
          <p:cNvPr id="361" name="Shape 3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493" y="1584662"/>
            <a:ext cx="8664605" cy="487384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Shape 133"/>
          <p:cNvSpPr txBox="1"/>
          <p:nvPr/>
        </p:nvSpPr>
        <p:spPr>
          <a:xfrm>
            <a:off x="2471636" y="5788968"/>
            <a:ext cx="4114800" cy="46166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2400" b="0" i="1" u="sng" strike="noStrike" cap="none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hlinkClick r:id="rId4"/>
                <a:rtl val="0"/>
              </a:rPr>
              <a:t>CLICK HERE TO </a:t>
            </a:r>
            <a:r>
              <a:rPr lang="en-US" sz="2400" b="0" i="1" u="sng" strike="noStrike" cap="none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hlinkClick r:id="rId4"/>
                <a:rtl val="0"/>
              </a:rPr>
              <a:t>WATCH </a:t>
            </a:r>
            <a:r>
              <a:rPr lang="en-US" sz="2400" b="0" i="1" u="sng" strike="noStrike" cap="none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hlinkClick r:id="rId5"/>
                <a:rtl val="0"/>
              </a:rPr>
              <a:t>VIDEO</a:t>
            </a:r>
            <a:endParaRPr lang="en-US" sz="2400" b="0" i="1" u="sng" strike="noStrike" cap="none" baseline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Shape 367"/>
          <p:cNvSpPr txBox="1"/>
          <p:nvPr/>
        </p:nvSpPr>
        <p:spPr>
          <a:xfrm>
            <a:off x="0" y="201226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 HUD Open </a:t>
            </a:r>
            <a:r>
              <a:rPr lang="en-US" sz="4000" b="0" i="0" u="none" strike="noStrike" cap="none" baseline="0" dirty="0" smtClean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Data Server</a:t>
            </a:r>
            <a:endParaRPr lang="en-US" sz="4000" b="0" i="0" u="none" strike="noStrike" cap="none" baseline="0" dirty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  <p:sp>
        <p:nvSpPr>
          <p:cNvPr id="368" name="Shape 368"/>
          <p:cNvSpPr txBox="1"/>
          <p:nvPr/>
        </p:nvSpPr>
        <p:spPr>
          <a:xfrm>
            <a:off x="228602" y="870750"/>
            <a:ext cx="8610599" cy="11707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000" b="1" i="1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HUD’s Map Data Server - </a:t>
            </a:r>
            <a:r>
              <a:rPr lang="en-US" sz="1800" b="0" i="1" u="sng" strike="noStrike" cap="none" baseline="0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  <a:rtl val="0"/>
              </a:rPr>
              <a:t>egis.hud.gov/ArcGIS/rest/services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000" b="1" i="1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Map Data Glossary - </a:t>
            </a:r>
            <a:r>
              <a:rPr lang="en-US" sz="1600" b="0" i="1" u="sng" strike="noStrike" cap="none" baseline="0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  <a:rtl val="0"/>
              </a:rPr>
              <a:t>https://drive.google.com/open?id=0B4lh3y0lJtirVkdXazNaQ1RLaDQ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000" b="1" i="1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Font typeface="Arial"/>
              <a:buNone/>
            </a:pPr>
            <a:endParaRPr sz="2000" b="1" i="1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  <p:sp>
        <p:nvSpPr>
          <p:cNvPr id="369" name="Shape 369"/>
          <p:cNvSpPr/>
          <p:nvPr/>
        </p:nvSpPr>
        <p:spPr>
          <a:xfrm>
            <a:off x="9426732" y="1723186"/>
            <a:ext cx="4572000" cy="453463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Video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1" i="0" u="none" strike="noStrike" cap="none" baseline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Go to Data Server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Show Definitions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Follow path to CPDActivities &gt; CDBG Activities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Copy layer URL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Paste in ArcGIS Add Layer from Web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Go to contents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Check and uncheck layer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Show Legend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Table, Filter for COLUMBUS and FC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Copy Layer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1800" b="1" i="0" u="none" strike="noStrike" cap="none" baseline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Style by Grouping change symbols</a:t>
            </a:r>
          </a:p>
          <a:p>
            <a:pPr marL="0" marR="0" lvl="0" indent="0" algn="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1" i="0" u="none" strike="noStrike" cap="none" baseline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1" i="0" u="none" strike="noStrike" cap="none" baseline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Font typeface="Arial"/>
              <a:buNone/>
            </a:pPr>
            <a:endParaRPr sz="1800" b="1" i="0" u="none" strike="noStrike" cap="none" baseline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  <p:pic>
        <p:nvPicPr>
          <p:cNvPr id="370" name="Shape 37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5307" y="1773202"/>
            <a:ext cx="8753382" cy="4923777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Shape 133"/>
          <p:cNvSpPr txBox="1"/>
          <p:nvPr/>
        </p:nvSpPr>
        <p:spPr>
          <a:xfrm>
            <a:off x="2523717" y="6019800"/>
            <a:ext cx="4114800" cy="46166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2400" b="0" i="1" u="sng" strike="noStrike" cap="none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hlinkClick r:id="rId6"/>
                <a:rtl val="0"/>
              </a:rPr>
              <a:t>CLICK HERE TO WATCH VIDEO</a:t>
            </a:r>
            <a:endParaRPr lang="en-US" sz="2400" b="0" i="1" u="sng" strike="noStrike" cap="none" baseline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Shape 376"/>
          <p:cNvSpPr txBox="1"/>
          <p:nvPr/>
        </p:nvSpPr>
        <p:spPr>
          <a:xfrm>
            <a:off x="0" y="218983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 ArcGIS</a:t>
            </a:r>
          </a:p>
        </p:txBody>
      </p:sp>
      <p:sp>
        <p:nvSpPr>
          <p:cNvPr id="377" name="Shape 377"/>
          <p:cNvSpPr txBox="1"/>
          <p:nvPr/>
        </p:nvSpPr>
        <p:spPr>
          <a:xfrm>
            <a:off x="228602" y="883316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Specific Economic Development Activities</a:t>
            </a:r>
          </a:p>
        </p:txBody>
      </p:sp>
      <p:pic>
        <p:nvPicPr>
          <p:cNvPr id="378" name="Shape 3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28" y="1540158"/>
            <a:ext cx="8871751" cy="499036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Shape 133"/>
          <p:cNvSpPr txBox="1"/>
          <p:nvPr/>
        </p:nvSpPr>
        <p:spPr>
          <a:xfrm>
            <a:off x="2499803" y="5867400"/>
            <a:ext cx="4114800" cy="46166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2400" b="0" i="1" u="sng" strike="noStrike" cap="none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hlinkClick r:id="rId4"/>
                <a:rtl val="0"/>
              </a:rPr>
              <a:t>CLICK HERE TO WATCH VIDEO</a:t>
            </a:r>
            <a:endParaRPr lang="en-US" sz="2400" b="0" i="1" u="sng" strike="noStrike" cap="none" baseline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Shape 384"/>
          <p:cNvSpPr txBox="1"/>
          <p:nvPr/>
        </p:nvSpPr>
        <p:spPr>
          <a:xfrm>
            <a:off x="0" y="147959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ArcGIS</a:t>
            </a:r>
          </a:p>
        </p:txBody>
      </p:sp>
      <p:sp>
        <p:nvSpPr>
          <p:cNvPr id="385" name="Shape 385"/>
          <p:cNvSpPr txBox="1"/>
          <p:nvPr/>
        </p:nvSpPr>
        <p:spPr>
          <a:xfrm>
            <a:off x="228602" y="812293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400" b="1" i="1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Sample Map Layers</a:t>
            </a:r>
          </a:p>
        </p:txBody>
      </p:sp>
      <p:pic>
        <p:nvPicPr>
          <p:cNvPr id="386" name="Shape 3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8150" y="1575628"/>
            <a:ext cx="8834929" cy="4969648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Shape 133"/>
          <p:cNvSpPr txBox="1"/>
          <p:nvPr/>
        </p:nvSpPr>
        <p:spPr>
          <a:xfrm>
            <a:off x="2514600" y="5867400"/>
            <a:ext cx="4114800" cy="46166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Calibri"/>
              <a:buNone/>
            </a:pPr>
            <a:r>
              <a:rPr lang="en-US" sz="2400" b="0" i="1" u="sng" strike="noStrike" cap="none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hlinkClick r:id="rId4"/>
                <a:rtl val="0"/>
              </a:rPr>
              <a:t>CLICK HERE TO WATCH VIDEO</a:t>
            </a:r>
            <a:endParaRPr lang="en-US" sz="2400" b="0" i="1" u="sng" strike="noStrike" cap="none" baseline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Shape 392"/>
          <p:cNvSpPr txBox="1"/>
          <p:nvPr/>
        </p:nvSpPr>
        <p:spPr>
          <a:xfrm>
            <a:off x="0" y="461474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 Resources</a:t>
            </a:r>
          </a:p>
        </p:txBody>
      </p:sp>
      <p:sp>
        <p:nvSpPr>
          <p:cNvPr id="393" name="Shape 393"/>
          <p:cNvSpPr txBox="1"/>
          <p:nvPr/>
        </p:nvSpPr>
        <p:spPr>
          <a:xfrm>
            <a:off x="228602" y="812293"/>
            <a:ext cx="8610599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Font typeface="Arial"/>
              <a:buNone/>
            </a:pPr>
            <a:endParaRPr sz="2400" b="1" i="1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</p:txBody>
      </p:sp>
      <p:sp>
        <p:nvSpPr>
          <p:cNvPr id="394" name="Shape 394"/>
          <p:cNvSpPr txBox="1"/>
          <p:nvPr/>
        </p:nvSpPr>
        <p:spPr>
          <a:xfrm>
            <a:off x="228602" y="1445620"/>
            <a:ext cx="8915398" cy="547842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ArcGIS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0" i="0" u="sng" strike="noStrike" cap="none" baseline="0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  <a:rtl val="0"/>
              </a:rPr>
              <a:t>http://www.arcgis.com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CPD Maps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0" i="0" u="sng" strike="noStrike" cap="none" baseline="0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  <a:rtl val="0"/>
              </a:rPr>
              <a:t>http://egis.hud.gov/cpdmaps/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CPD Maps Desk Guide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0" i="0" u="sng" strike="noStrike" cap="none" baseline="0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  <a:rtl val="0"/>
              </a:rPr>
              <a:t>http://www.hud.gov/offices/cpd/about/conplan/pdf/cpdmaps_deskguide.pdf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HUD Open Data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0" i="0" u="sng" strike="noStrike" cap="none" baseline="0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6"/>
                <a:rtl val="0"/>
              </a:rPr>
              <a:t>http://egis.hud.opendata.arcgis.com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1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HUD Official Content (ArcGIS)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0" i="0" u="sng" strike="noStrike" cap="none" baseline="0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7"/>
                <a:rtl val="0"/>
              </a:rPr>
              <a:t>http://www.arcgis.com/home/search.html?q=owner%3AHUD.Official.Content&amp;focus=layers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HUD Map Data Server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0" i="0" u="sng" strike="noStrike" cap="none" baseline="0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8"/>
                <a:rtl val="0"/>
              </a:rPr>
              <a:t>http://egis.hud.gov/ArcGIS/rest/services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Index - Glossary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0" i="0" u="sng" strike="noStrike" cap="none" baseline="0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9"/>
                <a:rtl val="0"/>
              </a:rPr>
              <a:t>https://drive.google.com/open?id=0B4lh3y0lJtirVkdXazNaQ1RLaDQ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 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ArcGIS Map Template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25000"/>
              <a:buFont typeface="Arial"/>
              <a:buNone/>
            </a:pPr>
            <a:r>
              <a:rPr lang="en-US" sz="1400" b="0" i="0" u="sng" strike="noStrike" cap="none" baseline="0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0"/>
                <a:rtl val="0"/>
              </a:rPr>
              <a:t>http://arcg.is/1iV5oBP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Shape 400"/>
          <p:cNvSpPr txBox="1"/>
          <p:nvPr/>
        </p:nvSpPr>
        <p:spPr>
          <a:xfrm>
            <a:off x="0" y="1627257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  <a:r>
              <a:rPr lang="en-US" sz="4000" b="0" i="0" u="none" strike="noStrike" cap="none" baseline="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  <a:rtl val="0"/>
              </a:rPr>
              <a:t>Questions?</a:t>
            </a:r>
          </a:p>
        </p:txBody>
      </p:sp>
      <p:sp>
        <p:nvSpPr>
          <p:cNvPr id="401" name="Shape 401"/>
          <p:cNvSpPr/>
          <p:nvPr/>
        </p:nvSpPr>
        <p:spPr>
          <a:xfrm>
            <a:off x="1066800" y="2743200"/>
            <a:ext cx="5573486" cy="27699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buClr>
                <a:srgbClr val="202F6A"/>
              </a:buClr>
              <a:buSzPct val="25000"/>
            </a:pPr>
            <a:r>
              <a:rPr lang="en-US" sz="3600" b="1" i="1" dirty="0">
                <a:solidFill>
                  <a:srgbClr val="202F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Omri Gross</a:t>
            </a:r>
          </a:p>
          <a:p>
            <a:pPr lvl="0">
              <a:buClr>
                <a:srgbClr val="3F3F3F"/>
              </a:buClr>
              <a:buSzPct val="25000"/>
            </a:pPr>
            <a:r>
              <a:rPr lang="en-US" sz="2400" i="1" dirty="0">
                <a:solidFill>
                  <a:srgbClr val="3F3F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CPD Representative </a:t>
            </a:r>
          </a:p>
          <a:p>
            <a: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ct val="25000"/>
              <a:buFont typeface="Calibri"/>
              <a:buNone/>
            </a:pPr>
            <a:r>
              <a:rPr lang="en-US" sz="1800" b="0" i="0" u="none" strike="noStrike" cap="none" baseline="0" dirty="0" smtClean="0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U.S</a:t>
            </a:r>
            <a:r>
              <a:rPr lang="en-US" sz="1800" b="0" i="0" u="none" strike="noStrike" cap="none" baseline="0" dirty="0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. Department of Housing and Urban Development</a:t>
            </a:r>
          </a:p>
          <a:p>
            <a: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ct val="25000"/>
              <a:buFont typeface="Calibri"/>
              <a:buNone/>
            </a:pPr>
            <a:r>
              <a:rPr lang="en-US" sz="1800" b="0" i="0" u="none" strike="noStrike" cap="none" baseline="0" dirty="0" smtClean="0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Office</a:t>
            </a:r>
            <a:r>
              <a:rPr lang="en-US" sz="1800" b="0" i="0" u="none" strike="noStrike" cap="none" dirty="0" smtClean="0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of </a:t>
            </a:r>
            <a:r>
              <a:rPr lang="en-US" sz="1800" b="0" i="0" u="none" strike="noStrike" cap="none" baseline="0" dirty="0" smtClean="0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Community </a:t>
            </a:r>
            <a:r>
              <a:rPr lang="en-US" sz="1800" b="0" i="0" u="none" strike="noStrike" cap="none" baseline="0" dirty="0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Planning and Development</a:t>
            </a:r>
          </a:p>
          <a:p>
            <a: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ct val="25000"/>
              <a:buFont typeface="Calibri"/>
              <a:buNone/>
            </a:pPr>
            <a:r>
              <a:rPr lang="en-US" sz="1800" b="0" i="0" u="none" strike="noStrike" cap="none" baseline="0" dirty="0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Columbus Field Office </a:t>
            </a:r>
            <a:endParaRPr lang="en-US" sz="1800" b="0" i="0" u="none" strike="noStrike" cap="none" baseline="0" dirty="0" smtClean="0">
              <a:solidFill>
                <a:srgbClr val="1F497D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ct val="25000"/>
              <a:buFont typeface="Calibri"/>
              <a:buNone/>
            </a:pPr>
            <a:r>
              <a:rPr lang="en-US" sz="1800" b="0" i="0" u="none" strike="noStrike" cap="none" baseline="0" dirty="0" smtClean="0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200 </a:t>
            </a:r>
            <a:r>
              <a:rPr lang="en-US" sz="1800" b="0" i="0" u="none" strike="noStrike" cap="none" baseline="0" dirty="0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N. High St., 7</a:t>
            </a:r>
            <a:r>
              <a:rPr lang="en-US" sz="1800" b="0" i="0" u="none" strike="noStrike" cap="none" baseline="30000" dirty="0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th</a:t>
            </a:r>
            <a:r>
              <a:rPr lang="en-US" sz="1800" b="0" i="0" u="none" strike="noStrike" cap="none" baseline="0" dirty="0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 Floor</a:t>
            </a:r>
          </a:p>
          <a:p>
            <a: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ct val="25000"/>
              <a:buFont typeface="Calibri"/>
              <a:buNone/>
            </a:pPr>
            <a:r>
              <a:rPr lang="en-US" sz="1800" b="0" i="0" u="none" strike="noStrike" cap="none" baseline="0" dirty="0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Columbus, OH 43215</a:t>
            </a:r>
          </a:p>
          <a:p>
            <a: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ct val="25000"/>
              <a:buFont typeface="Calibri"/>
              <a:buNone/>
            </a:pPr>
            <a:r>
              <a:rPr lang="en-US" sz="1800" b="0" i="0" u="none" strike="noStrike" cap="none" baseline="0" dirty="0" err="1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Ph</a:t>
            </a:r>
            <a:r>
              <a:rPr lang="en-US" sz="1800" b="0" i="0" u="none" strike="noStrike" cap="none" baseline="0" dirty="0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: 614.280.6200 | Fax: 614.280.6175</a:t>
            </a:r>
          </a:p>
          <a:p>
            <a: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25000"/>
              <a:buFont typeface="Calibri"/>
              <a:buNone/>
            </a:pPr>
            <a:r>
              <a:rPr lang="en-US" sz="1800" b="0" i="0" u="sng" strike="noStrike" cap="none" baseline="0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omri.gross@hud.gov</a:t>
            </a:r>
          </a:p>
        </p:txBody>
      </p:sp>
      <p:pic>
        <p:nvPicPr>
          <p:cNvPr id="6" name="Shape 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3800" y="304800"/>
            <a:ext cx="1209864" cy="1369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Shape 1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4724" y="274031"/>
            <a:ext cx="1686476" cy="17071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</TotalTime>
  <Words>1847</Words>
  <Application>Microsoft Office PowerPoint</Application>
  <PresentationFormat>On-screen Show (4:3)</PresentationFormat>
  <Paragraphs>368</Paragraphs>
  <Slides>40</Slides>
  <Notes>40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Slipstream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Gross, Omri</dc:creator>
  <cp:lastModifiedBy>HUD User</cp:lastModifiedBy>
  <cp:revision>34</cp:revision>
  <dcterms:modified xsi:type="dcterms:W3CDTF">2015-11-20T13:10:49Z</dcterms:modified>
</cp:coreProperties>
</file>