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9" r:id="rId11"/>
    <p:sldId id="265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8E6EC-9C82-41B8-A8DA-560E6ADB4BFE}" type="datetimeFigureOut">
              <a:rPr lang="en-US" smtClean="0"/>
              <a:pPr/>
              <a:t>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CEB78-1391-45AD-AD5A-89F9A0FFC1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cid:8F20D6DA-BB6B-481D-8723-2ABF3DE94275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teve\Box Sync\Winter Conf 2016\Presentations\Westland\exterior historic mark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0" y="-533400"/>
            <a:ext cx="11087100" cy="739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teve\Box Sync\Winter Conf 2016\Presentations\Westland\JBCC Exterior 01.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0"/>
            <a:ext cx="10287000" cy="6858000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teve\Box Sync\Winter Conf 2016\Presentations\Westland\Photo 1 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3152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teve\Box Sync\Winter Conf 2016\Presentations\Westland\fwwestlandpresentationsforthencdawinterconference2\boxing 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0"/>
            <a:ext cx="983488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teve\Box Sync\Winter Conf 2016\Presentations\Westland\fwwestlandpresentationsforthencdawinterconference2\gym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0020"/>
            <a:ext cx="9357360" cy="70180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teve\Box Sync\Winter Conf 2016\Presentations\Westland\fwwestlandpresentationsforthencdawinterconference2\JBCC Gym 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-62389"/>
            <a:ext cx="7391400" cy="69063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teve\Box Sync\Winter Conf 2016\Presentations\Westland\fwwestlandpresentationsforthencdawinterconference3\library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57400" y="-381000"/>
            <a:ext cx="11201400" cy="746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teve\Box Sync\Winter Conf 2016\Presentations\Westland\fwwestlandpresentationsforthencdawinterconference3\JBCC Learning Center Opening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3384" y="0"/>
            <a:ext cx="922738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BCC Grand Opening mayor.jc.h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id:8F20D6DA-BB6B-481D-8723-2ABF3DE94275"/>
          <p:cNvPicPr/>
          <p:nvPr/>
        </p:nvPicPr>
        <p:blipFill>
          <a:blip r:embed="rId2" r:link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teve\Box Sync\Winter Conf 2016\Presentations\Westland\fwwestlandpresentationsforthencdawinterconference3\jefferson barns outside sig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010 COW Color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0"/>
            <a:ext cx="3512173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norwayne historical district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562350"/>
            <a:ext cx="3429000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</dc:creator>
  <cp:lastModifiedBy>Steve Gartrell</cp:lastModifiedBy>
  <cp:revision>9</cp:revision>
  <dcterms:created xsi:type="dcterms:W3CDTF">2016-01-16T14:18:52Z</dcterms:created>
  <dcterms:modified xsi:type="dcterms:W3CDTF">2016-01-20T21:18:47Z</dcterms:modified>
</cp:coreProperties>
</file>