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2" r:id="rId3"/>
    <p:sldId id="273" r:id="rId4"/>
    <p:sldId id="271" r:id="rId5"/>
    <p:sldId id="267" r:id="rId6"/>
    <p:sldId id="257" r:id="rId7"/>
    <p:sldId id="266" r:id="rId8"/>
    <p:sldId id="263" r:id="rId9"/>
    <p:sldId id="268" r:id="rId10"/>
    <p:sldId id="272" r:id="rId11"/>
    <p:sldId id="270" r:id="rId12"/>
    <p:sldId id="258" r:id="rId13"/>
    <p:sldId id="262" r:id="rId14"/>
    <p:sldId id="261" r:id="rId15"/>
    <p:sldId id="259" r:id="rId16"/>
    <p:sldId id="260" r:id="rId17"/>
    <p:sldId id="269" r:id="rId18"/>
    <p:sldId id="274" r:id="rId19"/>
    <p:sldId id="275" r:id="rId20"/>
    <p:sldId id="280" r:id="rId21"/>
    <p:sldId id="276" r:id="rId22"/>
    <p:sldId id="281" r:id="rId2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howGuides="1">
      <p:cViewPr varScale="1">
        <p:scale>
          <a:sx n="110" d="100"/>
          <a:sy n="110" d="100"/>
        </p:scale>
        <p:origin x="1644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8C59F6-48D8-464E-903B-E56A6F483C99}" type="datetimeFigureOut">
              <a:rPr lang="en-US" smtClean="0"/>
              <a:t>1/22/2016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9E3A3-6430-4E27-808C-10B72D21FB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67664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8C59F6-48D8-464E-903B-E56A6F483C99}" type="datetimeFigureOut">
              <a:rPr lang="en-US" smtClean="0"/>
              <a:t>1/22/2016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9E3A3-6430-4E27-808C-10B72D21FB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75496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8C59F6-48D8-464E-903B-E56A6F483C99}" type="datetimeFigureOut">
              <a:rPr lang="en-US" smtClean="0"/>
              <a:t>1/22/2016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9E3A3-6430-4E27-808C-10B72D21FB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51233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8C59F6-48D8-464E-903B-E56A6F483C99}" type="datetimeFigureOut">
              <a:rPr lang="en-US" smtClean="0"/>
              <a:t>1/22/2016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9E3A3-6430-4E27-808C-10B72D21FB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83714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8C59F6-48D8-464E-903B-E56A6F483C99}" type="datetimeFigureOut">
              <a:rPr lang="en-US" smtClean="0"/>
              <a:t>1/22/2016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9E3A3-6430-4E27-808C-10B72D21FB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58178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8C59F6-48D8-464E-903B-E56A6F483C99}" type="datetimeFigureOut">
              <a:rPr lang="en-US" smtClean="0"/>
              <a:t>1/22/2016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9E3A3-6430-4E27-808C-10B72D21FB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52139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8C59F6-48D8-464E-903B-E56A6F483C99}" type="datetimeFigureOut">
              <a:rPr lang="en-US" smtClean="0"/>
              <a:t>1/22/2016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9E3A3-6430-4E27-808C-10B72D21FB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34169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8C59F6-48D8-464E-903B-E56A6F483C99}" type="datetimeFigureOut">
              <a:rPr lang="en-US" smtClean="0"/>
              <a:t>1/22/2016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9E3A3-6430-4E27-808C-10B72D21FB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89584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8C59F6-48D8-464E-903B-E56A6F483C99}" type="datetimeFigureOut">
              <a:rPr lang="en-US" smtClean="0"/>
              <a:t>1/22/2016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9E3A3-6430-4E27-808C-10B72D21FB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25203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8C59F6-48D8-464E-903B-E56A6F483C99}" type="datetimeFigureOut">
              <a:rPr lang="en-US" smtClean="0"/>
              <a:t>1/22/2016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9E3A3-6430-4E27-808C-10B72D21FB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53987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8C59F6-48D8-464E-903B-E56A6F483C99}" type="datetimeFigureOut">
              <a:rPr lang="en-US" smtClean="0"/>
              <a:t>1/22/2016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9E3A3-6430-4E27-808C-10B72D21FB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21575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8C59F6-48D8-464E-903B-E56A6F483C99}" type="datetimeFigureOut">
              <a:rPr lang="en-US" smtClean="0"/>
              <a:t>1/22/2016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49E3A3-6430-4E27-808C-10B72D21FB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80926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COLLABORATIVE PROXIMITY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BONNIE LANE SENIOR APARTMENTS, CORA COLEMAN SENIOR CENTER AND BOB PRICE RECREATION </a:t>
            </a:r>
            <a:r>
              <a:rPr lang="en-US" dirty="0" smtClean="0"/>
              <a:t>CENTER &amp; WALKING/JOG PATH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23618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335" t="22901" r="22712" b="8054"/>
          <a:stretch/>
        </p:blipFill>
        <p:spPr>
          <a:xfrm>
            <a:off x="914400" y="1209367"/>
            <a:ext cx="7315200" cy="5191433"/>
          </a:xfrm>
        </p:spPr>
      </p:pic>
      <p:sp>
        <p:nvSpPr>
          <p:cNvPr id="5" name="TextBox 4"/>
          <p:cNvSpPr txBox="1"/>
          <p:nvPr/>
        </p:nvSpPr>
        <p:spPr>
          <a:xfrm>
            <a:off x="3245529" y="4914330"/>
            <a:ext cx="716871" cy="338554"/>
          </a:xfrm>
          <a:prstGeom prst="rect">
            <a:avLst/>
          </a:prstGeom>
          <a:solidFill>
            <a:schemeClr val="bg1">
              <a:alpha val="2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800" dirty="0" smtClean="0"/>
              <a:t>Bonnie Lane Senior Apts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007529" y="2704530"/>
            <a:ext cx="577788" cy="584775"/>
          </a:xfrm>
          <a:prstGeom prst="rect">
            <a:avLst/>
          </a:prstGeom>
          <a:solidFill>
            <a:schemeClr val="bg1">
              <a:alpha val="2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800" dirty="0" smtClean="0"/>
              <a:t>Cora Coleman Senior Center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870512" y="2032185"/>
            <a:ext cx="533400" cy="338554"/>
          </a:xfrm>
          <a:prstGeom prst="rect">
            <a:avLst/>
          </a:prstGeom>
          <a:solidFill>
            <a:schemeClr val="bg1">
              <a:alpha val="28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800" dirty="0" smtClean="0"/>
              <a:t>CC Fire Station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724400" y="4528865"/>
            <a:ext cx="838200" cy="461665"/>
          </a:xfrm>
          <a:prstGeom prst="rect">
            <a:avLst/>
          </a:prstGeom>
          <a:solidFill>
            <a:schemeClr val="bg1">
              <a:alpha val="2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800" dirty="0" smtClean="0"/>
              <a:t>Bob Price Recreation </a:t>
            </a:r>
            <a:r>
              <a:rPr lang="en-US" sz="800" dirty="0" err="1" smtClean="0"/>
              <a:t>Ctr</a:t>
            </a:r>
            <a:r>
              <a:rPr lang="en-US" sz="800" dirty="0" smtClean="0"/>
              <a:t> &amp; Jog Path</a:t>
            </a:r>
          </a:p>
        </p:txBody>
      </p:sp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143000"/>
          </a:xfrm>
        </p:spPr>
        <p:txBody>
          <a:bodyPr>
            <a:normAutofit/>
          </a:bodyPr>
          <a:lstStyle/>
          <a:p>
            <a:r>
              <a:rPr lang="en-US" dirty="0" smtClean="0"/>
              <a:t>SUNRISE MANOR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02618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090" y="457200"/>
            <a:ext cx="856982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9139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BONNIE LANE SENIOR APARTMENTS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" y="1143000"/>
            <a:ext cx="8001000" cy="533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25022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100" y="1447800"/>
            <a:ext cx="8305800" cy="4672013"/>
          </a:xfrm>
          <a:prstGeom prst="rect">
            <a:avLst/>
          </a:prstGeom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89242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" y="1447800"/>
            <a:ext cx="8460600" cy="4758242"/>
          </a:xfrm>
          <a:prstGeom prst="rect">
            <a:avLst/>
          </a:prstGeo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36558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000" y="1409999"/>
            <a:ext cx="8463000" cy="47622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51228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658654"/>
            <a:ext cx="8382000" cy="55897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1940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709517"/>
            <a:ext cx="8077200" cy="5386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3329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0137" y="304800"/>
            <a:ext cx="4023726" cy="6033705"/>
          </a:xfrm>
        </p:spPr>
      </p:pic>
    </p:spTree>
    <p:extLst>
      <p:ext uri="{BB962C8B-B14F-4D97-AF65-F5344CB8AC3E}">
        <p14:creationId xmlns:p14="http://schemas.microsoft.com/office/powerpoint/2010/main" val="996507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5400" y="342900"/>
            <a:ext cx="6172200" cy="6172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15034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900" y="685800"/>
            <a:ext cx="8569822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85907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457200"/>
            <a:ext cx="8569822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78428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150" y="762000"/>
            <a:ext cx="8382000" cy="55897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75201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500" y="573643"/>
            <a:ext cx="8001000" cy="5710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96506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609600"/>
            <a:ext cx="7620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1686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232" y="494823"/>
            <a:ext cx="8799780" cy="58683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17970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018" b="27537"/>
          <a:stretch/>
        </p:blipFill>
        <p:spPr>
          <a:xfrm>
            <a:off x="2743200" y="3581400"/>
            <a:ext cx="6034617" cy="3007260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2853" b="20995"/>
          <a:stretch/>
        </p:blipFill>
        <p:spPr>
          <a:xfrm>
            <a:off x="274622" y="979284"/>
            <a:ext cx="6430978" cy="3190649"/>
          </a:xfrm>
          <a:prstGeom prst="rect">
            <a:avLst/>
          </a:prstGeom>
        </p:spPr>
      </p:pic>
      <p:sp>
        <p:nvSpPr>
          <p:cNvPr id="6" name="Title 1"/>
          <p:cNvSpPr txBox="1">
            <a:spLocks/>
          </p:cNvSpPr>
          <p:nvPr/>
        </p:nvSpPr>
        <p:spPr>
          <a:xfrm>
            <a:off x="228600" y="1524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 smtClean="0"/>
              <a:t>CORA COLEMAN SENIOR CENTER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93244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BOB PRICE RECREATION CENTER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700" y="1219200"/>
            <a:ext cx="7086600" cy="5314950"/>
          </a:xfrm>
        </p:spPr>
      </p:pic>
    </p:spTree>
    <p:extLst>
      <p:ext uri="{BB962C8B-B14F-4D97-AF65-F5344CB8AC3E}">
        <p14:creationId xmlns:p14="http://schemas.microsoft.com/office/powerpoint/2010/main" val="32423843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BOB PRICE RECREATION CENTER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700" y="1219200"/>
            <a:ext cx="7086600" cy="5314950"/>
          </a:xfrm>
        </p:spPr>
      </p:pic>
    </p:spTree>
    <p:extLst>
      <p:ext uri="{BB962C8B-B14F-4D97-AF65-F5344CB8AC3E}">
        <p14:creationId xmlns:p14="http://schemas.microsoft.com/office/powerpoint/2010/main" val="42745094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dirty="0" smtClean="0"/>
              <a:t>BOB PRICE JOG PATH</a:t>
            </a:r>
            <a:endParaRPr lang="en-US" dirty="0"/>
          </a:p>
        </p:txBody>
      </p:sp>
      <p:pic>
        <p:nvPicPr>
          <p:cNvPr id="8" name="Content Placeholder 7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669" y="1143000"/>
            <a:ext cx="7704662" cy="4983163"/>
          </a:xfrm>
        </p:spPr>
      </p:pic>
    </p:spTree>
    <p:extLst>
      <p:ext uri="{BB962C8B-B14F-4D97-AF65-F5344CB8AC3E}">
        <p14:creationId xmlns:p14="http://schemas.microsoft.com/office/powerpoint/2010/main" val="9550228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dirty="0" smtClean="0"/>
              <a:t>BOB PRICE JOG PATH &amp; PARK</a:t>
            </a:r>
            <a:endParaRPr lang="en-US" dirty="0"/>
          </a:p>
        </p:txBody>
      </p:sp>
      <p:pic>
        <p:nvPicPr>
          <p:cNvPr id="3" name="Content Placeholder 2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9200" y="1219200"/>
            <a:ext cx="6705600" cy="5029200"/>
          </a:xfrm>
        </p:spPr>
      </p:pic>
    </p:spTree>
    <p:extLst>
      <p:ext uri="{BB962C8B-B14F-4D97-AF65-F5344CB8AC3E}">
        <p14:creationId xmlns:p14="http://schemas.microsoft.com/office/powerpoint/2010/main" val="444669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146</TotalTime>
  <Words>65</Words>
  <Application>Microsoft Office PowerPoint</Application>
  <PresentationFormat>On-screen Show (4:3)</PresentationFormat>
  <Paragraphs>13</Paragraphs>
  <Slides>22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5" baseType="lpstr">
      <vt:lpstr>Arial</vt:lpstr>
      <vt:lpstr>Calibri</vt:lpstr>
      <vt:lpstr>Office Theme</vt:lpstr>
      <vt:lpstr>COLLABORATIVE PROXIMITY</vt:lpstr>
      <vt:lpstr>SUNRISE MANOR</vt:lpstr>
      <vt:lpstr>PowerPoint Presentation</vt:lpstr>
      <vt:lpstr>BONNIE LANE SENIOR APARTMENTS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BOB PRICE RECREATION CENTER</vt:lpstr>
      <vt:lpstr>BOB PRICE RECREATION CENTER</vt:lpstr>
      <vt:lpstr>BOB PRICE JOG PATH</vt:lpstr>
      <vt:lpstr>BOB PRICE JOG PATH &amp; PARK</vt:lpstr>
    </vt:vector>
  </TitlesOfParts>
  <Company>Clark County, NV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COLLABORATIVE PROXIMITY</dc:title>
  <dc:creator>Kristin Cooper</dc:creator>
  <cp:lastModifiedBy>guest1</cp:lastModifiedBy>
  <cp:revision>13</cp:revision>
  <dcterms:created xsi:type="dcterms:W3CDTF">2015-12-30T23:40:04Z</dcterms:created>
  <dcterms:modified xsi:type="dcterms:W3CDTF">2016-01-22T12:42:53Z</dcterms:modified>
</cp:coreProperties>
</file>