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9" r:id="rId8"/>
    <p:sldId id="268" r:id="rId9"/>
    <p:sldId id="270" r:id="rId10"/>
    <p:sldId id="262" r:id="rId11"/>
    <p:sldId id="263" r:id="rId12"/>
    <p:sldId id="264" r:id="rId13"/>
    <p:sldId id="265" r:id="rId14"/>
    <p:sldId id="266" r:id="rId15"/>
    <p:sldId id="267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9FA485B-A63A-41EC-BC46-B26AF98833F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BA4B1B-F1E5-4FB1-BE9B-F1AF0593CB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2711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1AF7C1-F547-43F8-AA1E-077CD5A42C2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2397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5C7B2-ECFB-47F6-B9AC-2707399CFE8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206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66CB91-F122-4E9C-B59C-CB835DDD5A1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005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DD4F31-9489-4082-9A18-C04C17D9DFC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17730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864A29-40C2-400A-AACD-8219FF0CA40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2615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F5F83-69FF-4715-8F70-B2823951F51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61306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C05B51-FB0C-46DF-90C2-2572FF02DE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2098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9607F3-BA53-4696-93BA-2774799806C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9195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A89AC2-4EFD-44FA-A9AD-06A8421E096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8210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FBF9DEB-0A7B-4FD7-B48C-88D5E860BC5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b="1" dirty="0" smtClean="0"/>
              <a:t>City of Quincy, MA</a:t>
            </a:r>
            <a:br>
              <a:rPr lang="en-US" altLang="en-US" b="1" dirty="0" smtClean="0"/>
            </a:br>
            <a:r>
              <a:rPr lang="en-US" altLang="en-US" sz="3600" b="1" dirty="0" smtClean="0"/>
              <a:t>Audrey Nelson Presentation 2016</a:t>
            </a:r>
            <a:endParaRPr lang="en-US" altLang="en-US" sz="3600" b="1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sz="2800" b="1" dirty="0" smtClean="0">
                <a:solidFill>
                  <a:schemeClr val="tx2"/>
                </a:solidFill>
              </a:rPr>
              <a:t>Salah Foundation Music Clubhouse</a:t>
            </a:r>
            <a:endParaRPr lang="en-US" altLang="en-US" sz="28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Quincy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Population: 94,000</a:t>
            </a:r>
          </a:p>
          <a:p>
            <a:r>
              <a:rPr lang="en-US" altLang="en-US" dirty="0" smtClean="0"/>
              <a:t>“City of Presidents” - John Adams &amp; JQA</a:t>
            </a:r>
          </a:p>
          <a:p>
            <a:r>
              <a:rPr lang="en-US" altLang="en-US" dirty="0" smtClean="0"/>
              <a:t>Location of “Old House” at “Peace field”</a:t>
            </a:r>
          </a:p>
          <a:p>
            <a:r>
              <a:rPr lang="en-US" altLang="en-US" dirty="0" smtClean="0"/>
              <a:t>Birthplace of John Hancock</a:t>
            </a:r>
          </a:p>
          <a:p>
            <a:r>
              <a:rPr lang="en-US" altLang="en-US" dirty="0" smtClean="0"/>
              <a:t>Known for quarries &amp; ship-building</a:t>
            </a:r>
          </a:p>
          <a:p>
            <a:r>
              <a:rPr lang="en-US" altLang="en-US" dirty="0" smtClean="0"/>
              <a:t>CPD Funds:  $4.5M </a:t>
            </a:r>
            <a:r>
              <a:rPr lang="en-US" altLang="en-US" dirty="0" err="1" smtClean="0"/>
              <a:t>CoC</a:t>
            </a:r>
            <a:r>
              <a:rPr lang="en-US" altLang="en-US" dirty="0" smtClean="0"/>
              <a:t>; $1.7M CDBG; $600K HOME Cons; $150K ESG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381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We’re At</a:t>
            </a:r>
            <a:endParaRPr lang="en-US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2" t="23221" r="10119" b="3845"/>
          <a:stretch/>
        </p:blipFill>
        <p:spPr bwMode="auto">
          <a:xfrm>
            <a:off x="-34636" y="1759527"/>
            <a:ext cx="9172722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 bwMode="auto">
          <a:xfrm>
            <a:off x="5791200" y="3581400"/>
            <a:ext cx="990600" cy="792139"/>
          </a:xfrm>
          <a:prstGeom prst="ellipse">
            <a:avLst/>
          </a:prstGeom>
          <a:solidFill>
            <a:schemeClr val="accent2">
              <a:lumMod val="40000"/>
              <a:lumOff val="60000"/>
              <a:alpha val="2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776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61" t="26714" r="18596" b="4715"/>
          <a:stretch/>
        </p:blipFill>
        <p:spPr bwMode="auto">
          <a:xfrm>
            <a:off x="0" y="-262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Point Star 4"/>
          <p:cNvSpPr/>
          <p:nvPr/>
        </p:nvSpPr>
        <p:spPr bwMode="auto">
          <a:xfrm>
            <a:off x="7441324" y="5454869"/>
            <a:ext cx="228600" cy="228600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3562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4400" y="0"/>
            <a:ext cx="7470742" cy="6858000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 bwMode="auto">
          <a:xfrm>
            <a:off x="6445468" y="2948152"/>
            <a:ext cx="1326931" cy="1242848"/>
          </a:xfrm>
          <a:prstGeom prst="ellipse">
            <a:avLst/>
          </a:prstGeom>
          <a:noFill/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721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12518" t="21068" r="35278" b="9293"/>
          <a:stretch/>
        </p:blipFill>
        <p:spPr>
          <a:xfrm>
            <a:off x="0" y="0"/>
            <a:ext cx="9144000" cy="6894786"/>
          </a:xfrm>
          <a:prstGeom prst="rect">
            <a:avLst/>
          </a:prstGeom>
        </p:spPr>
      </p:pic>
      <p:sp>
        <p:nvSpPr>
          <p:cNvPr id="6" name="5-Point Star 5"/>
          <p:cNvSpPr/>
          <p:nvPr/>
        </p:nvSpPr>
        <p:spPr bwMode="auto">
          <a:xfrm>
            <a:off x="4572000" y="914400"/>
            <a:ext cx="228600" cy="228600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007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Funding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$  50,000		CDBG</a:t>
            </a:r>
          </a:p>
          <a:p>
            <a:pPr marL="0" indent="0">
              <a:buNone/>
            </a:pPr>
            <a:r>
              <a:rPr lang="en-US" dirty="0" smtClean="0"/>
              <a:t>$100,000		Salah Family Foundation</a:t>
            </a:r>
          </a:p>
          <a:p>
            <a:pPr marL="0" indent="0">
              <a:buNone/>
            </a:pPr>
            <a:r>
              <a:rPr lang="en-US" dirty="0" smtClean="0"/>
              <a:t>$100,000		Music and Youth Initiative</a:t>
            </a:r>
          </a:p>
          <a:p>
            <a:pPr marL="0" indent="0">
              <a:buNone/>
            </a:pPr>
            <a:r>
              <a:rPr lang="en-US" dirty="0" smtClean="0"/>
              <a:t>________</a:t>
            </a:r>
          </a:p>
          <a:p>
            <a:pPr marL="0" indent="0">
              <a:buNone/>
            </a:pPr>
            <a:r>
              <a:rPr lang="en-US" b="1" dirty="0" smtClean="0"/>
              <a:t>$250,000		TOTAL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39845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Clubhouse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/>
          <a:lstStyle/>
          <a:p>
            <a:r>
              <a:rPr lang="en-US" dirty="0"/>
              <a:t>M</a:t>
            </a:r>
            <a:r>
              <a:rPr lang="en-US" dirty="0" smtClean="0"/>
              <a:t>usic director’s office; practice room; classroom; sound booth; and control room</a:t>
            </a:r>
          </a:p>
          <a:p>
            <a:r>
              <a:rPr lang="en-US" dirty="0" smtClean="0"/>
              <a:t>Professional quality instruments &amp; equip.</a:t>
            </a:r>
          </a:p>
          <a:p>
            <a:r>
              <a:rPr lang="en-US" dirty="0" smtClean="0"/>
              <a:t>Opportunities include voice/instrument lessons, composition, recording, etc.</a:t>
            </a:r>
          </a:p>
          <a:p>
            <a:r>
              <a:rPr lang="en-US" dirty="0" smtClean="0"/>
              <a:t>Benefits include team-building; skill-building; and a safe place to hangout</a:t>
            </a:r>
          </a:p>
          <a:p>
            <a:r>
              <a:rPr lang="en-US" dirty="0" smtClean="0"/>
              <a:t>Studies link music education to greater academic success and self-esteem.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770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88" t="14799" r="13242" b="8692"/>
          <a:stretch/>
        </p:blipFill>
        <p:spPr bwMode="auto">
          <a:xfrm>
            <a:off x="0" y="188794"/>
            <a:ext cx="9144000" cy="6440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9097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http://www.patriotledger.com/galleryimage/WL/20150309/PHOTOGALLERY/309009997/PH/0/1/PH-309009997.jpg&amp;Maxw=58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" y="152400"/>
            <a:ext cx="9157289" cy="64586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1837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7692" t="24373" r="39183" b="13198"/>
          <a:stretch/>
        </p:blipFill>
        <p:spPr bwMode="auto">
          <a:xfrm>
            <a:off x="-1" y="381000"/>
            <a:ext cx="9226579" cy="6096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338272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7692" t="24159" r="39062" b="12557"/>
          <a:stretch/>
        </p:blipFill>
        <p:spPr bwMode="auto">
          <a:xfrm>
            <a:off x="0" y="381000"/>
            <a:ext cx="9178554" cy="61337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11679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16226" t="38911" r="41587" b="8395"/>
          <a:stretch/>
        </p:blipFill>
        <p:spPr bwMode="auto">
          <a:xfrm>
            <a:off x="0" y="228600"/>
            <a:ext cx="9144000" cy="64008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35935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16226" t="33994" r="41827" b="14695"/>
          <a:stretch/>
        </p:blipFill>
        <p:spPr bwMode="auto">
          <a:xfrm>
            <a:off x="-1" y="304800"/>
            <a:ext cx="9196437" cy="63246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51466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92159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228600"/>
            <a:ext cx="3389312" cy="347662"/>
          </a:xfrm>
        </p:spPr>
        <p:txBody>
          <a:bodyPr/>
          <a:lstStyle/>
          <a:p>
            <a:r>
              <a:rPr lang="en-US" b="1" dirty="0" smtClean="0">
                <a:solidFill>
                  <a:schemeClr val="tx2"/>
                </a:solidFill>
              </a:rPr>
              <a:t>Ribbon-Cutting during CD Week 2015</a:t>
            </a:r>
            <a:endParaRPr lang="en-US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028257"/>
      </p:ext>
    </p:extLst>
  </p:cSld>
  <p:clrMapOvr>
    <a:masterClrMapping/>
  </p:clrMapOvr>
</p:sld>
</file>

<file path=ppt/theme/theme1.xml><?xml version="1.0" encoding="utf-8"?>
<a:theme xmlns:a="http://schemas.openxmlformats.org/drawingml/2006/main" name="Sheet music design template">
  <a:themeElements>
    <a:clrScheme name="Office Theme 13">
      <a:dk1>
        <a:srgbClr val="854123"/>
      </a:dk1>
      <a:lt1>
        <a:srgbClr val="F1CD99"/>
      </a:lt1>
      <a:dk2>
        <a:srgbClr val="663300"/>
      </a:dk2>
      <a:lt2>
        <a:srgbClr val="777777"/>
      </a:lt2>
      <a:accent1>
        <a:srgbClr val="996633"/>
      </a:accent1>
      <a:accent2>
        <a:srgbClr val="809EA8"/>
      </a:accent2>
      <a:accent3>
        <a:srgbClr val="F7E3CA"/>
      </a:accent3>
      <a:accent4>
        <a:srgbClr val="71361C"/>
      </a:accent4>
      <a:accent5>
        <a:srgbClr val="CAB8AD"/>
      </a:accent5>
      <a:accent6>
        <a:srgbClr val="738F98"/>
      </a:accent6>
      <a:hlink>
        <a:srgbClr val="FFCC66"/>
      </a:hlink>
      <a:folHlink>
        <a:srgbClr val="E9DCB9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59381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3">
        <a:dk1>
          <a:srgbClr val="854123"/>
        </a:dk1>
        <a:lt1>
          <a:srgbClr val="F1CD99"/>
        </a:lt1>
        <a:dk2>
          <a:srgbClr val="663300"/>
        </a:dk2>
        <a:lt2>
          <a:srgbClr val="777777"/>
        </a:lt2>
        <a:accent1>
          <a:srgbClr val="996633"/>
        </a:accent1>
        <a:accent2>
          <a:srgbClr val="809EA8"/>
        </a:accent2>
        <a:accent3>
          <a:srgbClr val="F7E3CA"/>
        </a:accent3>
        <a:accent4>
          <a:srgbClr val="71361C"/>
        </a:accent4>
        <a:accent5>
          <a:srgbClr val="CAB8AD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Sheet music design template</Template>
  <TotalTime>74</TotalTime>
  <Words>131</Words>
  <Application>Microsoft Office PowerPoint</Application>
  <PresentationFormat>On-screen Show (4:3)</PresentationFormat>
  <Paragraphs>23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Sheet music design template</vt:lpstr>
      <vt:lpstr>City of Quincy, MA Audrey Nelson Presentation 2016</vt:lpstr>
      <vt:lpstr>About Quincy</vt:lpstr>
      <vt:lpstr>Where We’re At</vt:lpstr>
      <vt:lpstr>PowerPoint Presentation</vt:lpstr>
      <vt:lpstr>PowerPoint Presentation</vt:lpstr>
      <vt:lpstr>PowerPoint Presentation</vt:lpstr>
      <vt:lpstr>Funding</vt:lpstr>
      <vt:lpstr>The Clubhouse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 of Quincy, MA Audrey Nelson Presentation 2016</dc:title>
  <dc:creator>Sean Glennon</dc:creator>
  <cp:lastModifiedBy>Sean Glennon</cp:lastModifiedBy>
  <cp:revision>10</cp:revision>
  <dcterms:created xsi:type="dcterms:W3CDTF">2016-01-20T05:22:18Z</dcterms:created>
  <dcterms:modified xsi:type="dcterms:W3CDTF">2016-01-21T03:51:06Z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TC102443871033</vt:lpwstr>
  </property>
</Properties>
</file>